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47"/>
  </p:notesMasterIdLst>
  <p:sldIdLst>
    <p:sldId id="256" r:id="rId3"/>
    <p:sldId id="312" r:id="rId4"/>
    <p:sldId id="257" r:id="rId5"/>
    <p:sldId id="313" r:id="rId6"/>
    <p:sldId id="258" r:id="rId7"/>
    <p:sldId id="314" r:id="rId8"/>
    <p:sldId id="322" r:id="rId9"/>
    <p:sldId id="323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291" r:id="rId18"/>
    <p:sldId id="331" r:id="rId19"/>
    <p:sldId id="332" r:id="rId20"/>
    <p:sldId id="324" r:id="rId21"/>
    <p:sldId id="325" r:id="rId22"/>
    <p:sldId id="326" r:id="rId23"/>
    <p:sldId id="327" r:id="rId24"/>
    <p:sldId id="333" r:id="rId25"/>
    <p:sldId id="334" r:id="rId26"/>
    <p:sldId id="328" r:id="rId27"/>
    <p:sldId id="329" r:id="rId28"/>
    <p:sldId id="330" r:id="rId29"/>
    <p:sldId id="335" r:id="rId30"/>
    <p:sldId id="336" r:id="rId31"/>
    <p:sldId id="343" r:id="rId32"/>
    <p:sldId id="337" r:id="rId33"/>
    <p:sldId id="344" r:id="rId34"/>
    <p:sldId id="338" r:id="rId35"/>
    <p:sldId id="339" r:id="rId36"/>
    <p:sldId id="340" r:id="rId37"/>
    <p:sldId id="341" r:id="rId38"/>
    <p:sldId id="342" r:id="rId39"/>
    <p:sldId id="345" r:id="rId40"/>
    <p:sldId id="346" r:id="rId41"/>
    <p:sldId id="347" r:id="rId42"/>
    <p:sldId id="348" r:id="rId43"/>
    <p:sldId id="349" r:id="rId44"/>
    <p:sldId id="350" r:id="rId45"/>
    <p:sldId id="292" r:id="rId46"/>
  </p:sldIdLst>
  <p:sldSz cx="9144000" cy="5143500" type="screen16x9"/>
  <p:notesSz cx="6858000" cy="9144000"/>
  <p:embeddedFontLs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Maven Pro" panose="020B0604020202020204" charset="-94"/>
      <p:regular r:id="rId52"/>
      <p:bold r:id="rId53"/>
    </p:embeddedFont>
    <p:embeddedFont>
      <p:font typeface="Press Start 2P" panose="020B0604020202020204" charset="0"/>
      <p:regular r:id="rId54"/>
    </p:embeddedFont>
    <p:embeddedFont>
      <p:font typeface="Proxima Nova" panose="020B0604020202020204" charset="0"/>
      <p:regular r:id="rId55"/>
      <p:bold r:id="rId56"/>
      <p:italic r:id="rId57"/>
      <p:boldItalic r:id="rId58"/>
    </p:embeddedFont>
    <p:embeddedFont>
      <p:font typeface="Proxima Nova Semibold" panose="020B0604020202020204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2939E6-BFF5-400C-BEF5-EF71AF9D6F81}">
  <a:tblStyle styleId="{B02939E6-BFF5-400C-BEF5-EF71AF9D6F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ce710277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ace710277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3ED59613-1A72-4450-7073-AE50F376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>
            <a:extLst>
              <a:ext uri="{FF2B5EF4-FFF2-40B4-BE49-F238E27FC236}">
                <a16:creationId xmlns:a16="http://schemas.microsoft.com/office/drawing/2014/main" id="{B9B80874-9494-08CF-6C3F-902216FAF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>
            <a:extLst>
              <a:ext uri="{FF2B5EF4-FFF2-40B4-BE49-F238E27FC236}">
                <a16:creationId xmlns:a16="http://schemas.microsoft.com/office/drawing/2014/main" id="{9CEFD8D0-826E-7CCA-A143-9B5122AFA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51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F5E3D099-D7D8-2533-ECD6-9F4F292AC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>
            <a:extLst>
              <a:ext uri="{FF2B5EF4-FFF2-40B4-BE49-F238E27FC236}">
                <a16:creationId xmlns:a16="http://schemas.microsoft.com/office/drawing/2014/main" id="{3E087F83-94BA-E07F-1ECE-06570D6685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>
            <a:extLst>
              <a:ext uri="{FF2B5EF4-FFF2-40B4-BE49-F238E27FC236}">
                <a16:creationId xmlns:a16="http://schemas.microsoft.com/office/drawing/2014/main" id="{0DD614DD-3535-1020-55E3-5E5F30FBD2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0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D2D68221-5D36-4BBF-BD49-DD30EE5CA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>
            <a:extLst>
              <a:ext uri="{FF2B5EF4-FFF2-40B4-BE49-F238E27FC236}">
                <a16:creationId xmlns:a16="http://schemas.microsoft.com/office/drawing/2014/main" id="{BE81B227-7E4F-AE88-5591-E372352B0F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>
            <a:extLst>
              <a:ext uri="{FF2B5EF4-FFF2-40B4-BE49-F238E27FC236}">
                <a16:creationId xmlns:a16="http://schemas.microsoft.com/office/drawing/2014/main" id="{BBEC169A-82AB-261C-07DB-3A1F2C136A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89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d10344254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d10344254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49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ad10344254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ad10344254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 rot="10800000" flipH="1">
            <a:off x="8257524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E_COLUMN_TEXT_1_1_1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59" r:id="rId6"/>
    <p:sldLayoutId id="2147483667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57" name="Google Shape;957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techniques-to-handle-missing-data-valu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cikit-learn.org/stable/" TargetMode="External"/><Relationship Id="rId4" Type="http://schemas.openxmlformats.org/officeDocument/2006/relationships/hyperlink" Target="https://www.kaggle.com/datasets/rush4ratio/video-game-sales-with-rating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769600" y="2732708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00" dirty="0"/>
              <a:t> </a:t>
            </a:r>
            <a:endParaRPr sz="1100" dirty="0"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2358950" y="3418508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100" dirty="0">
                <a:solidFill>
                  <a:schemeClr val="bg1"/>
                </a:solidFill>
                <a:latin typeface="Press Start 2P" panose="020B0604020202020204" charset="0"/>
              </a:rPr>
              <a:t>Yasin Aydın – Batuhan Kaya</a:t>
            </a:r>
            <a:endParaRPr sz="1100" dirty="0">
              <a:solidFill>
                <a:schemeClr val="bg1"/>
              </a:solidFill>
              <a:latin typeface="Press Start 2P" panose="020B0604020202020204" charset="0"/>
            </a:endParaRPr>
          </a:p>
        </p:txBody>
      </p:sp>
      <p:sp>
        <p:nvSpPr>
          <p:cNvPr id="965" name="Google Shape;965;p33"/>
          <p:cNvSpPr txBox="1">
            <a:spLocks noGrp="1"/>
          </p:cNvSpPr>
          <p:nvPr>
            <p:ph type="ctrTitle" idx="2"/>
          </p:nvPr>
        </p:nvSpPr>
        <p:spPr>
          <a:xfrm>
            <a:off x="713100" y="1621934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Video Games Data Analysis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47874DE9-6369-5591-BDC2-4F3EC63B0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etin kutusu 29">
            <a:extLst>
              <a:ext uri="{FF2B5EF4-FFF2-40B4-BE49-F238E27FC236}">
                <a16:creationId xmlns:a16="http://schemas.microsoft.com/office/drawing/2014/main" id="{FBADD859-16DA-D3EB-2604-22E9E9ED3151}"/>
              </a:ext>
            </a:extLst>
          </p:cNvPr>
          <p:cNvSpPr txBox="1"/>
          <p:nvPr/>
        </p:nvSpPr>
        <p:spPr>
          <a:xfrm>
            <a:off x="1494263" y="579863"/>
            <a:ext cx="6415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5. </a:t>
            </a:r>
            <a:r>
              <a:rPr lang="tr-TR" dirty="0" err="1">
                <a:solidFill>
                  <a:schemeClr val="tx1"/>
                </a:solidFill>
                <a:latin typeface="Press Start 2P" panose="020B0604020202020204" charset="0"/>
              </a:rPr>
              <a:t>Standardization</a:t>
            </a:r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Press Start 2P" panose="020B0604020202020204" charset="0"/>
              </a:rPr>
              <a:t>and</a:t>
            </a:r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 Clustering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BCB39E79-CDF6-E532-87CA-074959314971}"/>
              </a:ext>
            </a:extLst>
          </p:cNvPr>
          <p:cNvSpPr txBox="1"/>
          <p:nvPr/>
        </p:nvSpPr>
        <p:spPr>
          <a:xfrm>
            <a:off x="275062" y="1583473"/>
            <a:ext cx="6222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  <a:latin typeface="Press Start 2P" panose="020B0604020202020204" charset="0"/>
              </a:rPr>
              <a:t>Rationale for Standardization</a:t>
            </a:r>
            <a:endParaRPr lang="tr-TR" b="1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pPr>
              <a:buNone/>
            </a:pPr>
            <a:endParaRPr lang="en-US" b="1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aven Pro" panose="020B0604020202020204" charset="-94"/>
              </a:rPr>
              <a:t>Distance-based algorithms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: Sensitivity to different scales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aven Pro" panose="020B0604020202020204" charset="-94"/>
              </a:rPr>
              <a:t>Feature dimensions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: Sales (millions) vs.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User_Score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 (0-10)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aven Pro" panose="020B0604020202020204" charset="-94"/>
              </a:rPr>
              <a:t>Need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: Bringing all features to the same scale</a:t>
            </a:r>
          </a:p>
          <a:p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8D7D18-5DF3-25CD-62E0-A59BF0F0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3" y="3129181"/>
            <a:ext cx="7634870" cy="6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9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A905771E-F3D4-BC29-A374-22D8F9AF6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etin kutusu 29">
            <a:extLst>
              <a:ext uri="{FF2B5EF4-FFF2-40B4-BE49-F238E27FC236}">
                <a16:creationId xmlns:a16="http://schemas.microsoft.com/office/drawing/2014/main" id="{CEFDAE82-1082-C80F-AD10-C603CB7B7120}"/>
              </a:ext>
            </a:extLst>
          </p:cNvPr>
          <p:cNvSpPr txBox="1"/>
          <p:nvPr/>
        </p:nvSpPr>
        <p:spPr>
          <a:xfrm>
            <a:off x="1494263" y="579863"/>
            <a:ext cx="6415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5. </a:t>
            </a:r>
            <a:r>
              <a:rPr lang="tr-TR" dirty="0" err="1">
                <a:solidFill>
                  <a:schemeClr val="tx1"/>
                </a:solidFill>
                <a:latin typeface="Press Start 2P" panose="020B0604020202020204" charset="0"/>
              </a:rPr>
              <a:t>Standardization</a:t>
            </a:r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Press Start 2P" panose="020B0604020202020204" charset="0"/>
              </a:rPr>
              <a:t>and</a:t>
            </a:r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 Clustering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FF267265-4195-C514-5920-F797F6EE743D}"/>
              </a:ext>
            </a:extLst>
          </p:cNvPr>
          <p:cNvSpPr txBox="1"/>
          <p:nvPr/>
        </p:nvSpPr>
        <p:spPr>
          <a:xfrm>
            <a:off x="304799" y="1509132"/>
            <a:ext cx="62223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100" b="1" dirty="0">
                <a:solidFill>
                  <a:schemeClr val="tx1"/>
                </a:solidFill>
                <a:latin typeface="Press Start 2P" panose="020B0604020202020204" charset="0"/>
              </a:rPr>
              <a:t>Features Used for Clustering</a:t>
            </a:r>
            <a:endParaRPr lang="tr-TR" sz="1100" b="1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pPr>
              <a:buNone/>
            </a:pPr>
            <a:endParaRPr lang="en-US" sz="1100" b="1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endParaRPr lang="tr-TR" sz="1100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4491701-2450-C8F7-FAE8-4D43526C6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601464"/>
            <a:ext cx="542808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Sales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columns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(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NA_Sales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,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EU_Sales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,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JP_Sales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,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Other_Sales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,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Global_Sales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Release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year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(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Year_of_Release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Critic_Score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User_Count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</a:p>
        </p:txBody>
      </p:sp>
      <p:pic>
        <p:nvPicPr>
          <p:cNvPr id="10" name="Resim 9" descr="metin, ekran görüntüsü, çizgi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FAA4E48-FCC3-A1D5-8A07-F0961D3F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788"/>
            <a:ext cx="4253924" cy="2126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Resim 11" descr="metin, ekran görüntüsü, diyagram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A43ADFD-4FB2-C46C-1B7C-12979135E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907" y="2730789"/>
            <a:ext cx="4505093" cy="2126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75AA38B-2C2F-A8F2-4472-BB50C0D121B9}"/>
              </a:ext>
            </a:extLst>
          </p:cNvPr>
          <p:cNvSpPr txBox="1"/>
          <p:nvPr/>
        </p:nvSpPr>
        <p:spPr>
          <a:xfrm>
            <a:off x="1494262" y="2494015"/>
            <a:ext cx="15232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Before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Standardization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)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07EE6F1-4646-A57E-26DB-19720527F600}"/>
              </a:ext>
            </a:extLst>
          </p:cNvPr>
          <p:cNvSpPr txBox="1"/>
          <p:nvPr/>
        </p:nvSpPr>
        <p:spPr>
          <a:xfrm>
            <a:off x="6386675" y="2458514"/>
            <a:ext cx="15232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After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Standardization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180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CE1D75-7AA7-28F0-A5A9-F13D7126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6. </a:t>
            </a:r>
            <a:r>
              <a:rPr lang="tr-TR" dirty="0" err="1"/>
              <a:t>Dendrogram</a:t>
            </a:r>
            <a:r>
              <a:rPr lang="tr-TR" dirty="0"/>
              <a:t> </a:t>
            </a:r>
            <a:r>
              <a:rPr lang="tr-TR" dirty="0" err="1"/>
              <a:t>Comparison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72BB0D3-84D6-CD65-CE91-93B54810A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25" y="1620062"/>
            <a:ext cx="7709100" cy="424328"/>
          </a:xfrm>
        </p:spPr>
        <p:txBody>
          <a:bodyPr/>
          <a:lstStyle/>
          <a:p>
            <a:pPr marL="158750" indent="0">
              <a:buNone/>
            </a:pPr>
            <a:r>
              <a:rPr lang="tr-TR" dirty="0" err="1"/>
              <a:t>Ward</a:t>
            </a:r>
            <a:r>
              <a:rPr lang="tr-TR" dirty="0"/>
              <a:t> </a:t>
            </a:r>
            <a:r>
              <a:rPr lang="tr-TR" dirty="0" err="1"/>
              <a:t>Linkage</a:t>
            </a:r>
            <a:r>
              <a:rPr lang="tr-TR" dirty="0"/>
              <a:t> </a:t>
            </a:r>
            <a:r>
              <a:rPr lang="tr-TR" dirty="0" err="1"/>
              <a:t>Usage</a:t>
            </a:r>
            <a:endParaRPr lang="tr-TR" dirty="0"/>
          </a:p>
          <a:p>
            <a:pPr marL="158750" indent="0">
              <a:buNone/>
            </a:pPr>
            <a:endParaRPr lang="tr-TR" dirty="0"/>
          </a:p>
          <a:p>
            <a:pPr marL="158750" indent="0">
              <a:buNone/>
            </a:pPr>
            <a:endParaRPr lang="tr-TR" dirty="0"/>
          </a:p>
          <a:p>
            <a:pPr marL="158750" indent="0">
              <a:buNone/>
            </a:pPr>
            <a:endParaRPr lang="tr-TR" dirty="0"/>
          </a:p>
          <a:p>
            <a:pPr marL="158750" indent="0">
              <a:buNone/>
            </a:pPr>
            <a:r>
              <a:rPr lang="tr-TR" dirty="0"/>
              <a:t>	 </a:t>
            </a:r>
          </a:p>
        </p:txBody>
      </p:sp>
      <p:pic>
        <p:nvPicPr>
          <p:cNvPr id="5" name="Resim 4" descr="metin, diyagram, öykü gelişim çizgisi; kumpas; grafiğini çıkarma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20F1BEF-D06A-83FF-4660-DDD96AF7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41565"/>
            <a:ext cx="4232366" cy="2116183"/>
          </a:xfrm>
          <a:prstGeom prst="rect">
            <a:avLst/>
          </a:prstGeom>
        </p:spPr>
      </p:pic>
      <p:pic>
        <p:nvPicPr>
          <p:cNvPr id="7" name="Resim 6" descr="diyagram, çizgi, plan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E20E703-B268-3946-6DDA-4F4BB2C7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36" y="2741566"/>
            <a:ext cx="4232364" cy="2116183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290E595-05EA-D2AB-1B79-F6BE52C0A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64" y="1552781"/>
            <a:ext cx="7772400" cy="51210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63BB06A-0003-EDBC-B4A4-FC8DEFC6D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64" y="1990238"/>
            <a:ext cx="7772400" cy="4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5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76BAB3-90CE-DAC6-0697-4E583946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18" y="2681359"/>
            <a:ext cx="2189326" cy="333300"/>
          </a:xfrm>
        </p:spPr>
        <p:txBody>
          <a:bodyPr/>
          <a:lstStyle/>
          <a:p>
            <a:r>
              <a:rPr lang="tr-TR" sz="1200" dirty="0"/>
              <a:t>Two </a:t>
            </a:r>
            <a:r>
              <a:rPr lang="tr-TR" sz="1200" dirty="0" err="1"/>
              <a:t>Different</a:t>
            </a:r>
            <a:r>
              <a:rPr lang="tr-TR" sz="1200" dirty="0"/>
              <a:t> </a:t>
            </a:r>
            <a:r>
              <a:rPr lang="tr-TR" sz="1200" dirty="0" err="1"/>
              <a:t>Approaches</a:t>
            </a:r>
            <a:endParaRPr lang="tr-TR" sz="1200" dirty="0"/>
          </a:p>
        </p:txBody>
      </p:sp>
      <p:grpSp>
        <p:nvGrpSpPr>
          <p:cNvPr id="4" name="Google Shape;5203;p76">
            <a:extLst>
              <a:ext uri="{FF2B5EF4-FFF2-40B4-BE49-F238E27FC236}">
                <a16:creationId xmlns:a16="http://schemas.microsoft.com/office/drawing/2014/main" id="{EFA78C13-F5A7-5F0B-805E-8C73632F6BD2}"/>
              </a:ext>
            </a:extLst>
          </p:cNvPr>
          <p:cNvGrpSpPr/>
          <p:nvPr/>
        </p:nvGrpSpPr>
        <p:grpSpPr>
          <a:xfrm rot="19997132">
            <a:off x="2787251" y="2258213"/>
            <a:ext cx="1637968" cy="154942"/>
            <a:chOff x="238125" y="2506075"/>
            <a:chExt cx="7115411" cy="673075"/>
          </a:xfrm>
        </p:grpSpPr>
        <p:sp>
          <p:nvSpPr>
            <p:cNvPr id="5" name="Google Shape;5204;p76">
              <a:extLst>
                <a:ext uri="{FF2B5EF4-FFF2-40B4-BE49-F238E27FC236}">
                  <a16:creationId xmlns:a16="http://schemas.microsoft.com/office/drawing/2014/main" id="{87CB7314-31D2-AB84-6336-2BEDFE632159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05;p76">
              <a:extLst>
                <a:ext uri="{FF2B5EF4-FFF2-40B4-BE49-F238E27FC236}">
                  <a16:creationId xmlns:a16="http://schemas.microsoft.com/office/drawing/2014/main" id="{3D6D25F5-A68B-72B7-6FBE-F2425E93A236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06;p76">
              <a:extLst>
                <a:ext uri="{FF2B5EF4-FFF2-40B4-BE49-F238E27FC236}">
                  <a16:creationId xmlns:a16="http://schemas.microsoft.com/office/drawing/2014/main" id="{2B1EAE85-4EBA-2C14-EE62-791E13C98538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07;p76">
              <a:extLst>
                <a:ext uri="{FF2B5EF4-FFF2-40B4-BE49-F238E27FC236}">
                  <a16:creationId xmlns:a16="http://schemas.microsoft.com/office/drawing/2014/main" id="{14B5F819-D0E7-560A-8FC5-3194B9B86CE5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08;p76">
              <a:extLst>
                <a:ext uri="{FF2B5EF4-FFF2-40B4-BE49-F238E27FC236}">
                  <a16:creationId xmlns:a16="http://schemas.microsoft.com/office/drawing/2014/main" id="{D49EF8B1-E651-AC86-B438-30C4377A4204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203;p76">
            <a:extLst>
              <a:ext uri="{FF2B5EF4-FFF2-40B4-BE49-F238E27FC236}">
                <a16:creationId xmlns:a16="http://schemas.microsoft.com/office/drawing/2014/main" id="{D8298B9F-1FA7-439A-9B07-E10BC279B8B2}"/>
              </a:ext>
            </a:extLst>
          </p:cNvPr>
          <p:cNvGrpSpPr/>
          <p:nvPr/>
        </p:nvGrpSpPr>
        <p:grpSpPr>
          <a:xfrm rot="1010940">
            <a:off x="2842172" y="3163510"/>
            <a:ext cx="1637968" cy="154942"/>
            <a:chOff x="238125" y="2506075"/>
            <a:chExt cx="7115411" cy="673075"/>
          </a:xfrm>
        </p:grpSpPr>
        <p:sp>
          <p:nvSpPr>
            <p:cNvPr id="11" name="Google Shape;5204;p76">
              <a:extLst>
                <a:ext uri="{FF2B5EF4-FFF2-40B4-BE49-F238E27FC236}">
                  <a16:creationId xmlns:a16="http://schemas.microsoft.com/office/drawing/2014/main" id="{A2E756B0-CF93-8BA5-2C16-526880DAF862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05;p76">
              <a:extLst>
                <a:ext uri="{FF2B5EF4-FFF2-40B4-BE49-F238E27FC236}">
                  <a16:creationId xmlns:a16="http://schemas.microsoft.com/office/drawing/2014/main" id="{2D7DEE95-27E6-F3C2-1D21-BF214B36C20A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06;p76">
              <a:extLst>
                <a:ext uri="{FF2B5EF4-FFF2-40B4-BE49-F238E27FC236}">
                  <a16:creationId xmlns:a16="http://schemas.microsoft.com/office/drawing/2014/main" id="{6987E7B0-6955-488B-2ADE-3734055DDA67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07;p76">
              <a:extLst>
                <a:ext uri="{FF2B5EF4-FFF2-40B4-BE49-F238E27FC236}">
                  <a16:creationId xmlns:a16="http://schemas.microsoft.com/office/drawing/2014/main" id="{EDECCE0C-7B66-5D45-6C71-1B033BC7E14B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08;p76">
              <a:extLst>
                <a:ext uri="{FF2B5EF4-FFF2-40B4-BE49-F238E27FC236}">
                  <a16:creationId xmlns:a16="http://schemas.microsoft.com/office/drawing/2014/main" id="{AB0711DE-EC18-FC99-D3A4-D4238ADDBD7A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6B37E382-3E33-C5BC-ADD2-F57692FC7436}"/>
              </a:ext>
            </a:extLst>
          </p:cNvPr>
          <p:cNvSpPr txBox="1"/>
          <p:nvPr/>
        </p:nvSpPr>
        <p:spPr>
          <a:xfrm>
            <a:off x="4372466" y="1252731"/>
            <a:ext cx="4295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ress Start 2P" panose="020B0604020202020204" charset="0"/>
              </a:rPr>
              <a:t>Without Standardization</a:t>
            </a:r>
            <a:endParaRPr lang="tr-TR" b="1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 Large-value features dominate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Sales values determine clustering results</a:t>
            </a:r>
          </a:p>
          <a:p>
            <a:endParaRPr lang="tr-TR" dirty="0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F7C66F7E-4E85-3971-5CE1-B195E957AC7E}"/>
              </a:ext>
            </a:extLst>
          </p:cNvPr>
          <p:cNvSpPr txBox="1"/>
          <p:nvPr/>
        </p:nvSpPr>
        <p:spPr>
          <a:xfrm>
            <a:off x="4467268" y="3091983"/>
            <a:ext cx="47206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ress Start 2P" panose="020B0604020202020204" charset="0"/>
              </a:rPr>
              <a:t>With Standardization</a:t>
            </a:r>
            <a:r>
              <a:rPr lang="en-US" dirty="0">
                <a:solidFill>
                  <a:schemeClr val="tx1"/>
                </a:solidFill>
                <a:latin typeface="Press Start 2P" panose="020B0604020202020204" charset="0"/>
              </a:rPr>
              <a:t> </a:t>
            </a:r>
            <a:endParaRPr lang="tr-TR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Large-value features dominate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Sales values determine clustering results</a:t>
            </a:r>
          </a:p>
        </p:txBody>
      </p:sp>
    </p:spTree>
    <p:extLst>
      <p:ext uri="{BB962C8B-B14F-4D97-AF65-F5344CB8AC3E}">
        <p14:creationId xmlns:p14="http://schemas.microsoft.com/office/powerpoint/2010/main" val="333559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413B2F50-229C-46D5-0A19-15757E9C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etin kutusu 29">
            <a:extLst>
              <a:ext uri="{FF2B5EF4-FFF2-40B4-BE49-F238E27FC236}">
                <a16:creationId xmlns:a16="http://schemas.microsoft.com/office/drawing/2014/main" id="{4EC2BCF4-40E7-2AA8-D127-48B6625D3DF2}"/>
              </a:ext>
            </a:extLst>
          </p:cNvPr>
          <p:cNvSpPr txBox="1"/>
          <p:nvPr/>
        </p:nvSpPr>
        <p:spPr>
          <a:xfrm>
            <a:off x="1509131" y="537487"/>
            <a:ext cx="6415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ress Start 2P" panose="020B0604020202020204" charset="0"/>
              </a:rPr>
              <a:t>7. PCA and Clustering Comparison</a:t>
            </a:r>
            <a:endParaRPr lang="tr-TR" dirty="0">
              <a:solidFill>
                <a:schemeClr val="tx1"/>
              </a:solidFill>
              <a:latin typeface="Press Start 2P" panose="020B0604020202020204" charset="0"/>
            </a:endParaRP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04899F9E-9496-0C1F-B988-D2321584ACB4}"/>
              </a:ext>
            </a:extLst>
          </p:cNvPr>
          <p:cNvSpPr txBox="1"/>
          <p:nvPr/>
        </p:nvSpPr>
        <p:spPr>
          <a:xfrm>
            <a:off x="304800" y="1509132"/>
            <a:ext cx="3092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100" b="1" dirty="0">
                <a:solidFill>
                  <a:schemeClr val="tx1"/>
                </a:solidFill>
                <a:latin typeface="Press Start 2P" panose="020B0604020202020204" charset="0"/>
              </a:rPr>
              <a:t>2D Visualization</a:t>
            </a:r>
          </a:p>
          <a:p>
            <a:endParaRPr lang="tr-TR" sz="1100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217B3A62-7D3A-23F5-2C9C-01F63FD5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6" y="1825897"/>
            <a:ext cx="4724370" cy="533745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B4BE4B78-FD0A-E42A-57A9-754B87591886}"/>
              </a:ext>
            </a:extLst>
          </p:cNvPr>
          <p:cNvSpPr txBox="1"/>
          <p:nvPr/>
        </p:nvSpPr>
        <p:spPr>
          <a:xfrm>
            <a:off x="304800" y="2489765"/>
            <a:ext cx="4724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tx1"/>
                </a:solidFill>
                <a:latin typeface="Press Start 2P" panose="020B0604020202020204" charset="0"/>
              </a:rPr>
              <a:t>Results (</a:t>
            </a:r>
            <a:r>
              <a:rPr lang="en-US" sz="1200" b="1" dirty="0" err="1">
                <a:solidFill>
                  <a:schemeClr val="tx1"/>
                </a:solidFill>
                <a:latin typeface="Press Start 2P" panose="020B0604020202020204" charset="0"/>
              </a:rPr>
              <a:t>n_clusters</a:t>
            </a:r>
            <a:r>
              <a:rPr lang="en-US" sz="1200" b="1" dirty="0">
                <a:solidFill>
                  <a:schemeClr val="tx1"/>
                </a:solidFill>
                <a:latin typeface="Press Start 2P" panose="020B0604020202020204" charset="0"/>
              </a:rPr>
              <a:t>=4)</a:t>
            </a:r>
          </a:p>
          <a:p>
            <a:r>
              <a:rPr lang="en-US" sz="1200" b="1" dirty="0">
                <a:solidFill>
                  <a:schemeClr val="bg1"/>
                </a:solidFill>
                <a:latin typeface="Maven Pro" panose="020B0604020202020204" charset="-94"/>
              </a:rPr>
              <a:t>Without standardization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-94"/>
              </a:rPr>
              <a:t>: Irregular, unbalanced clusters</a:t>
            </a:r>
          </a:p>
          <a:p>
            <a:r>
              <a:rPr lang="en-US" sz="1200" b="1" dirty="0">
                <a:solidFill>
                  <a:schemeClr val="bg1"/>
                </a:solidFill>
                <a:latin typeface="Maven Pro" panose="020B0604020202020204" charset="-94"/>
              </a:rPr>
              <a:t>With standardization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-94"/>
              </a:rPr>
              <a:t>: More separated, balanced structures</a:t>
            </a:r>
          </a:p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9E5F901-E31B-CD91-F3DE-40A4CB1B849B}"/>
              </a:ext>
            </a:extLst>
          </p:cNvPr>
          <p:cNvSpPr txBox="1"/>
          <p:nvPr/>
        </p:nvSpPr>
        <p:spPr>
          <a:xfrm>
            <a:off x="304800" y="3351539"/>
            <a:ext cx="501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schemeClr val="tx1"/>
                </a:solidFill>
                <a:latin typeface="Press Start 2P" panose="020B0604020202020204" charset="0"/>
              </a:rPr>
              <a:t>AgglomerativeClustering</a:t>
            </a:r>
            <a:r>
              <a:rPr lang="tr-TR" sz="1200" dirty="0">
                <a:solidFill>
                  <a:schemeClr val="tx1"/>
                </a:solidFill>
                <a:latin typeface="Press Start 2P" panose="020B0604020202020204" charset="0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Press Start 2P" panose="020B0604020202020204" charset="0"/>
              </a:rPr>
              <a:t>Results</a:t>
            </a:r>
            <a:endParaRPr lang="tr-TR" sz="1200" dirty="0">
              <a:solidFill>
                <a:schemeClr val="tx1"/>
              </a:solidFill>
              <a:latin typeface="Press Start 2P" panose="020B060402020202020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C52959E-8F6F-F3BA-9C95-D595541A4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86" y="3802982"/>
            <a:ext cx="6523434" cy="410331"/>
          </a:xfrm>
          <a:prstGeom prst="rect">
            <a:avLst/>
          </a:prstGeom>
        </p:spPr>
      </p:pic>
      <p:pic>
        <p:nvPicPr>
          <p:cNvPr id="5" name="Resim 4" descr="ekran görüntüsü, öykü gelişim çizgisi; kumpas; grafiğini çıkarma, diyagram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37B497E-7A5F-CD89-6AEE-167966E94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454" y="1457092"/>
            <a:ext cx="4035546" cy="156937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6AB876B-928A-C2DB-85E9-DD246CD1D01E}"/>
              </a:ext>
            </a:extLst>
          </p:cNvPr>
          <p:cNvSpPr txBox="1"/>
          <p:nvPr/>
        </p:nvSpPr>
        <p:spPr>
          <a:xfrm>
            <a:off x="6773398" y="3081283"/>
            <a:ext cx="15232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(Clustering 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Comparison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270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29463484-3601-E25F-7736-56E4D02AF902}"/>
              </a:ext>
            </a:extLst>
          </p:cNvPr>
          <p:cNvSpPr txBox="1"/>
          <p:nvPr/>
        </p:nvSpPr>
        <p:spPr>
          <a:xfrm>
            <a:off x="1516566" y="349405"/>
            <a:ext cx="607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6"/>
                </a:solidFill>
                <a:latin typeface="Press Start 2P" panose="020B0604020202020204" charset="0"/>
              </a:rPr>
              <a:t>8. </a:t>
            </a:r>
            <a:r>
              <a:rPr lang="tr-TR" dirty="0" err="1">
                <a:solidFill>
                  <a:schemeClr val="accent6"/>
                </a:solidFill>
                <a:latin typeface="Press Start 2P" panose="020B0604020202020204" charset="0"/>
              </a:rPr>
              <a:t>Conclusions</a:t>
            </a:r>
            <a:r>
              <a:rPr lang="tr-TR" dirty="0">
                <a:solidFill>
                  <a:schemeClr val="accent6"/>
                </a:solidFill>
                <a:latin typeface="Press Start 2P" panose="020B0604020202020204" charset="0"/>
              </a:rPr>
              <a:t> </a:t>
            </a:r>
            <a:r>
              <a:rPr lang="tr-TR" dirty="0" err="1">
                <a:solidFill>
                  <a:schemeClr val="accent6"/>
                </a:solidFill>
                <a:latin typeface="Press Start 2P" panose="020B0604020202020204" charset="0"/>
              </a:rPr>
              <a:t>and</a:t>
            </a:r>
            <a:r>
              <a:rPr lang="tr-TR" dirty="0">
                <a:solidFill>
                  <a:schemeClr val="accent6"/>
                </a:solidFill>
                <a:latin typeface="Press Start 2P" panose="020B0604020202020204" charset="0"/>
              </a:rPr>
              <a:t> Evaluation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E1FDABE-C071-9CED-C814-DC73D45F8245}"/>
              </a:ext>
            </a:extLst>
          </p:cNvPr>
          <p:cNvSpPr txBox="1"/>
          <p:nvPr/>
        </p:nvSpPr>
        <p:spPr>
          <a:xfrm>
            <a:off x="475784" y="847493"/>
            <a:ext cx="6556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accent6"/>
                </a:solidFill>
                <a:latin typeface="Press Start 2P" panose="020B0604020202020204" charset="0"/>
              </a:rPr>
              <a:t>Critical </a:t>
            </a:r>
            <a:r>
              <a:rPr lang="tr-TR" sz="1000" dirty="0" err="1">
                <a:solidFill>
                  <a:schemeClr val="accent6"/>
                </a:solidFill>
                <a:latin typeface="Press Start 2P" panose="020B0604020202020204" charset="0"/>
              </a:rPr>
              <a:t>Effects</a:t>
            </a:r>
            <a:r>
              <a:rPr lang="tr-TR" sz="1000" dirty="0">
                <a:solidFill>
                  <a:schemeClr val="accent6"/>
                </a:solidFill>
                <a:latin typeface="Press Start 2P" panose="020B0604020202020204" charset="0"/>
              </a:rPr>
              <a:t> of </a:t>
            </a:r>
            <a:r>
              <a:rPr lang="tr-TR" sz="1000" dirty="0" err="1">
                <a:solidFill>
                  <a:schemeClr val="accent6"/>
                </a:solidFill>
                <a:latin typeface="Press Start 2P" panose="020B0604020202020204" charset="0"/>
              </a:rPr>
              <a:t>Standardization</a:t>
            </a:r>
            <a:endParaRPr lang="tr-TR" sz="1000" dirty="0">
              <a:solidFill>
                <a:schemeClr val="accent6"/>
              </a:solidFill>
              <a:latin typeface="Press Start 2P" panose="020B060402020202020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E247BFA-F6BD-B4CD-B0C0-2C8AD2FD4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84" y="1254665"/>
            <a:ext cx="472068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1-Scale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differences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in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features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Sales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values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millions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User_Score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(0-10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range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Very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different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feature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dimensions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2-Impact on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clustering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Significant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changes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dendrogram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structures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Different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cluster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memberships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More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meaningful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cluster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distributions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3-Changes in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distance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measures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Absolute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values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vs.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standardized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values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Equally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weighted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feature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contributions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85357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8"/>
          <p:cNvSpPr txBox="1">
            <a:spLocks noGrp="1"/>
          </p:cNvSpPr>
          <p:nvPr>
            <p:ph type="title"/>
          </p:nvPr>
        </p:nvSpPr>
        <p:spPr>
          <a:xfrm>
            <a:off x="717425" y="1016947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Recommendations</a:t>
            </a:r>
            <a:endParaRPr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BD30CC0-0D41-A0FA-6D38-DDE46E88738F}"/>
              </a:ext>
            </a:extLst>
          </p:cNvPr>
          <p:cNvSpPr txBox="1"/>
          <p:nvPr/>
        </p:nvSpPr>
        <p:spPr>
          <a:xfrm>
            <a:off x="873487" y="1888274"/>
            <a:ext cx="7396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Standardization is mandatory for video game projects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Use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StandardScaler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 for features with different scales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Data exploration and preprocessing are crucial before clustering</a:t>
            </a:r>
          </a:p>
          <a:p>
            <a:pPr algn="ctr"/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AE3F63-5303-070C-ED7B-1BBCF0EA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Regression</a:t>
            </a:r>
            <a:r>
              <a:rPr lang="tr-TR" dirty="0"/>
              <a:t> Analysis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5DE4A64-C65F-D810-63EB-50936428CA62}"/>
              </a:ext>
            </a:extLst>
          </p:cNvPr>
          <p:cNvSpPr txBox="1"/>
          <p:nvPr/>
        </p:nvSpPr>
        <p:spPr>
          <a:xfrm>
            <a:off x="512906" y="1136279"/>
            <a:ext cx="78169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What is Regression?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statistical method modeling the relationship between dependent and independent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to predict continuous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Example: Predicting global sales of video games</a:t>
            </a:r>
            <a:endParaRPr lang="tr-TR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Purpose of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Prediction:</a:t>
            </a:r>
            <a:r>
              <a:rPr lang="en-US" dirty="0">
                <a:solidFill>
                  <a:schemeClr val="bg1"/>
                </a:solidFill>
              </a:rPr>
              <a:t> Estimating unknown values and forecasting future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Relationship Analysis:</a:t>
            </a:r>
            <a:r>
              <a:rPr lang="en-US" dirty="0">
                <a:solidFill>
                  <a:schemeClr val="bg1"/>
                </a:solidFill>
              </a:rPr>
              <a:t> Understanding the effect and connection between variables</a:t>
            </a:r>
            <a:endParaRPr lang="tr-TR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Models Used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Linear Regression:</a:t>
            </a:r>
            <a:r>
              <a:rPr lang="en-US" dirty="0">
                <a:solidFill>
                  <a:schemeClr val="bg1"/>
                </a:solidFill>
              </a:rPr>
              <a:t> Simple, interpretable, for linear relationships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K-Nearest Neighbors (KNN):</a:t>
            </a:r>
            <a:r>
              <a:rPr lang="en-US" dirty="0">
                <a:solidFill>
                  <a:schemeClr val="bg1"/>
                </a:solidFill>
              </a:rPr>
              <a:t> Captures nonlinear relationships, higher computational cost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Decision Tree:</a:t>
            </a:r>
            <a:r>
              <a:rPr lang="en-US" dirty="0">
                <a:solidFill>
                  <a:schemeClr val="bg1"/>
                </a:solidFill>
              </a:rPr>
              <a:t> Models complex relationships, prone to overfitting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Random Forest:</a:t>
            </a:r>
            <a:r>
              <a:rPr lang="en-US" dirty="0">
                <a:solidFill>
                  <a:schemeClr val="bg1"/>
                </a:solidFill>
              </a:rPr>
              <a:t> Combines multiple trees for reliable predictions, harder to interpret</a:t>
            </a:r>
          </a:p>
        </p:txBody>
      </p:sp>
    </p:spTree>
    <p:extLst>
      <p:ext uri="{BB962C8B-B14F-4D97-AF65-F5344CB8AC3E}">
        <p14:creationId xmlns:p14="http://schemas.microsoft.com/office/powerpoint/2010/main" val="187685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C9AC6B-5EAE-B3B9-738B-2E563FC6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Regression</a:t>
            </a:r>
            <a:r>
              <a:rPr lang="tr-TR" dirty="0"/>
              <a:t> Analysis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E5A5B14-9F85-7675-5FF8-C1F0697FA7F4}"/>
              </a:ext>
            </a:extLst>
          </p:cNvPr>
          <p:cNvSpPr txBox="1"/>
          <p:nvPr/>
        </p:nvSpPr>
        <p:spPr>
          <a:xfrm>
            <a:off x="717425" y="1448830"/>
            <a:ext cx="61405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Evaluation Metrics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MSE:</a:t>
            </a:r>
            <a:r>
              <a:rPr lang="en-US" dirty="0">
                <a:solidFill>
                  <a:schemeClr val="bg1"/>
                </a:solidFill>
              </a:rPr>
              <a:t> Mean squared error, lower is better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RMSE:</a:t>
            </a:r>
            <a:r>
              <a:rPr lang="en-US" dirty="0">
                <a:solidFill>
                  <a:schemeClr val="bg1"/>
                </a:solidFill>
              </a:rPr>
              <a:t> Square root of MSE, in original units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R² Score:</a:t>
            </a:r>
            <a:r>
              <a:rPr lang="en-US" dirty="0">
                <a:solidFill>
                  <a:schemeClr val="bg1"/>
                </a:solidFill>
              </a:rPr>
              <a:t> Explained variance, closer to 1 is better</a:t>
            </a:r>
            <a:endParaRPr lang="tr-TR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Importance of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Valuable for sales forecasting and market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Predicting sales potential of new games and developing strategies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Decision support for developers, publishers, and investors</a:t>
            </a:r>
          </a:p>
        </p:txBody>
      </p:sp>
    </p:spTree>
    <p:extLst>
      <p:ext uri="{BB962C8B-B14F-4D97-AF65-F5344CB8AC3E}">
        <p14:creationId xmlns:p14="http://schemas.microsoft.com/office/powerpoint/2010/main" val="1448352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C1C794-078B-1A8F-9DDA-CFB8A0301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117" y="505522"/>
            <a:ext cx="5231765" cy="200723"/>
          </a:xfrm>
        </p:spPr>
        <p:txBody>
          <a:bodyPr/>
          <a:lstStyle/>
          <a:p>
            <a:r>
              <a:rPr lang="tr-TR" sz="1400" dirty="0" err="1"/>
              <a:t>Applied</a:t>
            </a:r>
            <a:r>
              <a:rPr lang="tr-TR" sz="1400" dirty="0"/>
              <a:t> </a:t>
            </a:r>
            <a:r>
              <a:rPr lang="tr-TR" sz="1400" dirty="0" err="1"/>
              <a:t>Regression</a:t>
            </a:r>
            <a:r>
              <a:rPr lang="tr-TR" sz="1400" dirty="0"/>
              <a:t> </a:t>
            </a:r>
            <a:r>
              <a:rPr lang="tr-TR" sz="1400" dirty="0" err="1"/>
              <a:t>Models</a:t>
            </a:r>
            <a:endParaRPr lang="tr-TR" sz="14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92899EF-6EC3-AC4C-F8F9-289FCA677067}"/>
              </a:ext>
            </a:extLst>
          </p:cNvPr>
          <p:cNvSpPr txBox="1"/>
          <p:nvPr/>
        </p:nvSpPr>
        <p:spPr>
          <a:xfrm>
            <a:off x="914401" y="1003610"/>
            <a:ext cx="3806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Press Start 2P" panose="020B0604020202020204" charset="0"/>
              </a:rPr>
              <a:t>Models Used to Predict Global Sales</a:t>
            </a:r>
            <a:endParaRPr lang="tr-TR" sz="800" dirty="0">
              <a:solidFill>
                <a:schemeClr val="tx1"/>
              </a:solidFill>
              <a:latin typeface="Press Start 2P" panose="020B0604020202020204" charset="0"/>
            </a:endParaRPr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B9724E55-23E3-BFBA-C886-ECE07F353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182584"/>
              </p:ext>
            </p:extLst>
          </p:nvPr>
        </p:nvGraphicFramePr>
        <p:xfrm>
          <a:off x="1024785" y="1219054"/>
          <a:ext cx="4571450" cy="1839094"/>
        </p:xfrm>
        <a:graphic>
          <a:graphicData uri="http://schemas.openxmlformats.org/drawingml/2006/table">
            <a:tbl>
              <a:tblPr firstRow="1" bandRow="1">
                <a:tableStyleId>{B02939E6-BFF5-400C-BEF5-EF71AF9D6F81}</a:tableStyleId>
              </a:tblPr>
              <a:tblGrid>
                <a:gridCol w="2907689">
                  <a:extLst>
                    <a:ext uri="{9D8B030D-6E8A-4147-A177-3AD203B41FA5}">
                      <a16:colId xmlns:a16="http://schemas.microsoft.com/office/drawing/2014/main" val="2337532800"/>
                    </a:ext>
                  </a:extLst>
                </a:gridCol>
                <a:gridCol w="831137">
                  <a:extLst>
                    <a:ext uri="{9D8B030D-6E8A-4147-A177-3AD203B41FA5}">
                      <a16:colId xmlns:a16="http://schemas.microsoft.com/office/drawing/2014/main" val="1039954481"/>
                    </a:ext>
                  </a:extLst>
                </a:gridCol>
                <a:gridCol w="832624">
                  <a:extLst>
                    <a:ext uri="{9D8B030D-6E8A-4147-A177-3AD203B41FA5}">
                      <a16:colId xmlns:a16="http://schemas.microsoft.com/office/drawing/2014/main" val="1111982120"/>
                    </a:ext>
                  </a:extLst>
                </a:gridCol>
              </a:tblGrid>
              <a:tr h="348318">
                <a:tc>
                  <a:txBody>
                    <a:bodyPr/>
                    <a:lstStyle/>
                    <a:p>
                      <a:pPr algn="l"/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Model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RMSE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R² Score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22225848"/>
                  </a:ext>
                </a:extLst>
              </a:tr>
              <a:tr h="348318">
                <a:tc>
                  <a:txBody>
                    <a:bodyPr/>
                    <a:lstStyle/>
                    <a:p>
                      <a:r>
                        <a:rPr lang="tr-TR" dirty="0" err="1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Linear</a:t>
                      </a:r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Regression</a:t>
                      </a:r>
                      <a:endParaRPr lang="tr-TR" dirty="0">
                        <a:solidFill>
                          <a:schemeClr val="bg1"/>
                        </a:solidFill>
                        <a:effectLst/>
                        <a:latin typeface="Maven Pro" panose="020B0604020202020204" charset="-94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0.0008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1.0000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00641896"/>
                  </a:ext>
                </a:extLst>
              </a:tr>
              <a:tr h="348318"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KNN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Regression</a:t>
                      </a:r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 (n=5)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0.8344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0.7703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19588539"/>
                  </a:ext>
                </a:extLst>
              </a:tr>
              <a:tr h="370907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Decision Tree Regression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0.5708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0.8914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30822544"/>
                  </a:ext>
                </a:extLst>
              </a:tr>
              <a:tr h="370907">
                <a:tc>
                  <a:txBody>
                    <a:bodyPr/>
                    <a:lstStyle/>
                    <a:p>
                      <a:r>
                        <a:rPr lang="tr-TR" dirty="0" err="1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Random</a:t>
                      </a:r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Forest</a:t>
                      </a:r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Regression</a:t>
                      </a:r>
                      <a:endParaRPr lang="tr-TR" dirty="0">
                        <a:solidFill>
                          <a:schemeClr val="bg1"/>
                        </a:solidFill>
                        <a:effectLst/>
                        <a:latin typeface="Maven Pro" panose="020B0604020202020204" charset="-94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0.5249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0.9088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3162537"/>
                  </a:ext>
                </a:extLst>
              </a:tr>
            </a:tbl>
          </a:graphicData>
        </a:graphic>
      </p:graphicFrame>
      <p:pic>
        <p:nvPicPr>
          <p:cNvPr id="6" name="Resim 5" descr="metin, ekran görüntüsü, çizgi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9BE27B8-1169-4B2F-D4B3-51AEE9E7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85" y="3218985"/>
            <a:ext cx="4571450" cy="176932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88C84C9-65AC-3AFE-6A67-DF17CD3A9BD2}"/>
              </a:ext>
            </a:extLst>
          </p:cNvPr>
          <p:cNvSpPr txBox="1"/>
          <p:nvPr/>
        </p:nvSpPr>
        <p:spPr>
          <a:xfrm>
            <a:off x="5768898" y="4023350"/>
            <a:ext cx="2594517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1000" b="0" i="0" dirty="0">
                <a:solidFill>
                  <a:srgbClr val="E0E0E0"/>
                </a:solidFill>
                <a:effectLst/>
                <a:latin typeface="Segoe UI" panose="020B0502040204020203" pitchFamily="34" charset="0"/>
              </a:rPr>
              <a:t>Parameter k was scanned in the 1-50 range: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0E0E0"/>
                </a:solidFill>
                <a:effectLst/>
                <a:latin typeface="Segoe UI" panose="020B0502040204020203" pitchFamily="34" charset="0"/>
              </a:rPr>
              <a:t>Best </a:t>
            </a:r>
            <a:r>
              <a:rPr lang="en-US" sz="1000" b="0" i="0" dirty="0" err="1">
                <a:solidFill>
                  <a:srgbClr val="E0E0E0"/>
                </a:solidFill>
                <a:effectLst/>
                <a:latin typeface="Segoe UI" panose="020B0502040204020203" pitchFamily="34" charset="0"/>
              </a:rPr>
              <a:t>n_neighbors</a:t>
            </a:r>
            <a:r>
              <a:rPr lang="en-US" sz="1000" b="0" i="0" dirty="0">
                <a:solidFill>
                  <a:srgbClr val="E0E0E0"/>
                </a:solidFill>
                <a:effectLst/>
                <a:latin typeface="Segoe UI" panose="020B0502040204020203" pitchFamily="34" charset="0"/>
              </a:rPr>
              <a:t> value = </a:t>
            </a:r>
            <a:r>
              <a:rPr lang="en-US" sz="1000" b="1" i="0" dirty="0">
                <a:solidFill>
                  <a:srgbClr val="FFD700"/>
                </a:solidFill>
                <a:effectLst/>
                <a:latin typeface="Segoe UI" panose="020B0502040204020203" pitchFamily="34" charset="0"/>
              </a:rPr>
              <a:t>2</a:t>
            </a:r>
            <a:endParaRPr lang="en-US" sz="1000" b="0" i="0" dirty="0">
              <a:solidFill>
                <a:srgbClr val="E0E0E0"/>
              </a:solidFill>
              <a:effectLst/>
              <a:latin typeface="Segoe UI" panose="020B0502040204020203" pitchFamily="34" charset="0"/>
            </a:endParaRP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E0E0E0"/>
                </a:solidFill>
                <a:effectLst/>
                <a:latin typeface="Segoe UI" panose="020B0502040204020203" pitchFamily="34" charset="0"/>
              </a:rPr>
              <a:t>Optimized KNN R² score = </a:t>
            </a:r>
            <a:r>
              <a:rPr lang="en-US" sz="1000" b="1" i="0" dirty="0">
                <a:solidFill>
                  <a:srgbClr val="FFD700"/>
                </a:solidFill>
                <a:effectLst/>
                <a:latin typeface="Segoe UI" panose="020B0502040204020203" pitchFamily="34" charset="0"/>
              </a:rPr>
              <a:t>0.8337</a:t>
            </a:r>
            <a:endParaRPr lang="en-US" sz="1000" b="0" i="0" dirty="0">
              <a:solidFill>
                <a:srgbClr val="E0E0E0"/>
              </a:solidFill>
              <a:effectLst/>
              <a:latin typeface="Segoe UI" panose="020B0502040204020203" pitchFamily="34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719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2164AF-EB39-44B2-071B-E500E7AD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20" y="1736083"/>
            <a:ext cx="4740629" cy="26054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r-TR" sz="1000" dirty="0"/>
              <a:t>1-</a:t>
            </a:r>
            <a:r>
              <a:rPr lang="tr-TR" sz="1000" b="1" dirty="0"/>
              <a:t>Game </a:t>
            </a:r>
            <a:r>
              <a:rPr lang="tr-TR" sz="1000" b="1" dirty="0" err="1"/>
              <a:t>Identifiers</a:t>
            </a:r>
            <a:r>
              <a:rPr lang="tr-TR" sz="1000" dirty="0"/>
              <a:t>:</a:t>
            </a:r>
            <a:br>
              <a:rPr lang="tr-TR" sz="1000" dirty="0"/>
            </a:br>
            <a:br>
              <a:rPr lang="tr-TR" sz="1000" dirty="0"/>
            </a:br>
            <a:r>
              <a:rPr lang="tr-TR" sz="1000" dirty="0"/>
              <a:t>2-Sales Data (in </a:t>
            </a:r>
            <a:r>
              <a:rPr lang="tr-TR" sz="1000" dirty="0" err="1"/>
              <a:t>Millions</a:t>
            </a:r>
            <a:r>
              <a:rPr lang="tr-TR" sz="1000" dirty="0"/>
              <a:t>):</a:t>
            </a:r>
            <a:br>
              <a:rPr lang="tr-TR" sz="1000" dirty="0"/>
            </a:br>
            <a:br>
              <a:rPr lang="tr-TR" sz="1000" dirty="0"/>
            </a:br>
            <a:r>
              <a:rPr lang="tr-TR" sz="1000" dirty="0"/>
              <a:t>3-Rating </a:t>
            </a:r>
            <a:r>
              <a:rPr lang="tr-TR" sz="1000" dirty="0" err="1"/>
              <a:t>System</a:t>
            </a:r>
            <a:r>
              <a:rPr lang="tr-TR" sz="1000" dirty="0"/>
              <a:t>:</a:t>
            </a:r>
            <a:br>
              <a:rPr lang="tr-TR" sz="1000" dirty="0"/>
            </a:br>
            <a:br>
              <a:rPr lang="tr-TR" sz="1000" dirty="0"/>
            </a:br>
            <a:r>
              <a:rPr lang="en-US" sz="1000" dirty="0"/>
              <a:t>Business Purpose of the Dataset:</a:t>
            </a:r>
            <a:br>
              <a:rPr lang="tr-TR" sz="1000" dirty="0"/>
            </a:br>
            <a:r>
              <a:rPr lang="tr-TR" sz="1000" dirty="0"/>
              <a:t>	-</a:t>
            </a:r>
            <a:r>
              <a:rPr lang="tr-TR" sz="1000" b="1" dirty="0"/>
              <a:t>Marketing </a:t>
            </a:r>
            <a:r>
              <a:rPr lang="tr-TR" sz="1000" b="1" dirty="0" err="1"/>
              <a:t>analysis</a:t>
            </a:r>
            <a:r>
              <a:rPr lang="tr-TR" sz="1000" dirty="0"/>
              <a:t>:</a:t>
            </a:r>
            <a:br>
              <a:rPr lang="tr-TR" sz="1000" dirty="0"/>
            </a:br>
            <a:r>
              <a:rPr lang="tr-TR" sz="1000" dirty="0"/>
              <a:t>	-</a:t>
            </a:r>
            <a:r>
              <a:rPr lang="tr-TR" sz="1000" b="1" dirty="0"/>
              <a:t>Platform </a:t>
            </a:r>
            <a:r>
              <a:rPr lang="tr-TR" sz="1000" b="1" dirty="0" err="1"/>
              <a:t>strategies</a:t>
            </a:r>
            <a:r>
              <a:rPr lang="tr-TR" sz="1000" dirty="0"/>
              <a:t>:</a:t>
            </a:r>
            <a:br>
              <a:rPr lang="tr-TR" sz="1000" dirty="0"/>
            </a:br>
            <a:r>
              <a:rPr lang="tr-TR" sz="1000" dirty="0"/>
              <a:t>	-</a:t>
            </a:r>
            <a:r>
              <a:rPr lang="tr-TR" sz="1000" b="1" dirty="0"/>
              <a:t>Trend </a:t>
            </a:r>
            <a:r>
              <a:rPr lang="tr-TR" sz="1000" b="1" dirty="0" err="1"/>
              <a:t>analysis</a:t>
            </a:r>
            <a:r>
              <a:rPr lang="tr-TR" sz="1000" dirty="0"/>
              <a:t>: </a:t>
            </a:r>
            <a:br>
              <a:rPr lang="tr-TR" sz="1000" dirty="0"/>
            </a:br>
            <a:r>
              <a:rPr lang="tr-TR" sz="1000" dirty="0"/>
              <a:t>	-</a:t>
            </a:r>
            <a:r>
              <a:rPr lang="tr-TR" sz="1000" b="1" dirty="0" err="1"/>
              <a:t>Success</a:t>
            </a:r>
            <a:r>
              <a:rPr lang="tr-TR" sz="1000" b="1" dirty="0"/>
              <a:t> </a:t>
            </a:r>
            <a:r>
              <a:rPr lang="tr-TR" sz="1000" b="1" dirty="0" err="1"/>
              <a:t>factors</a:t>
            </a:r>
            <a:r>
              <a:rPr lang="tr-TR" sz="1000" dirty="0"/>
              <a:t>: </a:t>
            </a:r>
            <a:br>
              <a:rPr lang="tr-TR" sz="1100" dirty="0"/>
            </a:br>
            <a:br>
              <a:rPr lang="tr-TR" sz="900" dirty="0"/>
            </a:br>
            <a:br>
              <a:rPr lang="tr-TR" sz="900" dirty="0"/>
            </a:br>
            <a:br>
              <a:rPr lang="tr-TR" sz="900" dirty="0"/>
            </a:br>
            <a:br>
              <a:rPr lang="tr-TR" sz="900" dirty="0"/>
            </a:br>
            <a:endParaRPr lang="tr-TR" sz="1100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D155C3C7-ADCA-CF6B-EF18-38D65932170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6820" y="221258"/>
            <a:ext cx="4168200" cy="987000"/>
          </a:xfrm>
        </p:spPr>
        <p:txBody>
          <a:bodyPr/>
          <a:lstStyle/>
          <a:p>
            <a:r>
              <a:rPr lang="en-US" sz="1100" dirty="0"/>
              <a:t>This dataset collects </a:t>
            </a:r>
            <a:r>
              <a:rPr lang="en-US" sz="1100" b="1" dirty="0"/>
              <a:t>video game sales data up to 2016</a:t>
            </a:r>
            <a:r>
              <a:rPr lang="en-US" sz="1100" dirty="0"/>
              <a:t>. 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118548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2EA574-6AEE-A16D-E905-9BA03F96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200" dirty="0" err="1"/>
              <a:t>Regression</a:t>
            </a:r>
            <a:r>
              <a:rPr lang="tr-TR" sz="1200" dirty="0"/>
              <a:t> </a:t>
            </a:r>
            <a:r>
              <a:rPr lang="tr-TR" sz="1200" dirty="0" err="1"/>
              <a:t>Results</a:t>
            </a:r>
            <a:r>
              <a:rPr lang="tr-TR" sz="1200" dirty="0"/>
              <a:t> </a:t>
            </a:r>
            <a:r>
              <a:rPr lang="tr-TR" sz="1200" dirty="0" err="1"/>
              <a:t>and</a:t>
            </a:r>
            <a:r>
              <a:rPr lang="tr-TR" sz="1200" dirty="0"/>
              <a:t> </a:t>
            </a:r>
            <a:r>
              <a:rPr lang="tr-TR" sz="1200" dirty="0" err="1"/>
              <a:t>Interpretations</a:t>
            </a:r>
            <a:endParaRPr lang="tr-TR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65A552-BC8E-4EA2-B9F9-13171904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38" y="1102182"/>
            <a:ext cx="5286864" cy="1187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081DAEB-189C-63D3-2187-C7375223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38" y="2371494"/>
            <a:ext cx="5286864" cy="1382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B05D74E-B7C4-E86F-A276-13B3E67F9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38" y="3836021"/>
            <a:ext cx="5931744" cy="1188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71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6F888D-8F8E-D5AA-5E05-06B9E706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000" dirty="0" err="1"/>
              <a:t>Regression</a:t>
            </a:r>
            <a:r>
              <a:rPr lang="tr-TR" sz="1000" dirty="0"/>
              <a:t> </a:t>
            </a:r>
            <a:r>
              <a:rPr lang="tr-TR" sz="1000" dirty="0" err="1"/>
              <a:t>Visualizations</a:t>
            </a:r>
            <a:endParaRPr lang="tr-TR" sz="1000" dirty="0"/>
          </a:p>
        </p:txBody>
      </p:sp>
      <p:pic>
        <p:nvPicPr>
          <p:cNvPr id="4" name="Resim 3" descr="metin, ekran görüntüsü, paralel, diyagra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1C50C97-1916-F11F-18A2-17DAFF54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9" y="1167159"/>
            <a:ext cx="4169630" cy="2452339"/>
          </a:xfrm>
          <a:prstGeom prst="rect">
            <a:avLst/>
          </a:prstGeom>
        </p:spPr>
      </p:pic>
      <p:pic>
        <p:nvPicPr>
          <p:cNvPr id="6" name="Resim 5" descr="metin, ekran görüntüsü, çizgi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8A03692-B20B-ABBA-0319-0DCEFD23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79" y="1167158"/>
            <a:ext cx="4087232" cy="245233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3382E56-2A83-532D-B7BE-60C88B1BF118}"/>
              </a:ext>
            </a:extLst>
          </p:cNvPr>
          <p:cNvSpPr txBox="1"/>
          <p:nvPr/>
        </p:nvSpPr>
        <p:spPr>
          <a:xfrm>
            <a:off x="512956" y="3902927"/>
            <a:ext cx="3189249" cy="11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RMSE: Lower is better (Linear Regression superior)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R² Score: Higher is better (Linear Regression superior)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E0E0E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2DF0027-2DBC-F4B4-1752-5ED8A5C25AE9}"/>
              </a:ext>
            </a:extLst>
          </p:cNvPr>
          <p:cNvSpPr txBox="1"/>
          <p:nvPr/>
        </p:nvSpPr>
        <p:spPr>
          <a:xfrm>
            <a:off x="5322849" y="3920864"/>
            <a:ext cx="3308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aven Pro" panose="020B0604020202020204" charset="-94"/>
              </a:rPr>
              <a:t>KNN model (n=2) predictions are close to actual values</a:t>
            </a:r>
          </a:p>
          <a:p>
            <a:r>
              <a:rPr lang="en-US" sz="1050" dirty="0">
                <a:solidFill>
                  <a:schemeClr val="bg1"/>
                </a:solidFill>
                <a:latin typeface="Maven Pro" panose="020B0604020202020204" charset="-94"/>
              </a:rPr>
              <a:t>Deviation increases for higher sales values</a:t>
            </a:r>
          </a:p>
          <a:p>
            <a:r>
              <a:rPr lang="en-US" sz="1050" dirty="0">
                <a:solidFill>
                  <a:schemeClr val="bg1"/>
                </a:solidFill>
                <a:latin typeface="Maven Pro" panose="020B0604020202020204" charset="-94"/>
              </a:rPr>
              <a:t>KNN Optimization</a:t>
            </a:r>
            <a:endParaRPr lang="tr-TR" sz="1050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836966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95FB9-87C6-3C56-1922-4F50D49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KNN </a:t>
            </a:r>
            <a:r>
              <a:rPr lang="tr-TR" dirty="0" err="1"/>
              <a:t>Optimization</a:t>
            </a:r>
            <a:endParaRPr lang="tr-TR" dirty="0"/>
          </a:p>
        </p:txBody>
      </p:sp>
      <p:pic>
        <p:nvPicPr>
          <p:cNvPr id="4" name="Resim 3" descr="metin, ekran görüntüsü, çizgi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6F094E8-2209-08FA-ADDD-43DB4957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8" y="1164837"/>
            <a:ext cx="6189855" cy="3094928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1542091-E2D7-DFA0-7737-3A358F3ED104}"/>
              </a:ext>
            </a:extLst>
          </p:cNvPr>
          <p:cNvSpPr txBox="1"/>
          <p:nvPr/>
        </p:nvSpPr>
        <p:spPr>
          <a:xfrm>
            <a:off x="6519746" y="1650380"/>
            <a:ext cx="2393795" cy="20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R² performance decreases as </a:t>
            </a:r>
            <a:r>
              <a:rPr lang="en-US" b="0" i="0" dirty="0" err="1">
                <a:solidFill>
                  <a:srgbClr val="E0E0E0"/>
                </a:solidFill>
                <a:effectLst/>
                <a:latin typeface="Maven Pro" panose="020B0604020202020204" charset="-94"/>
              </a:rPr>
              <a:t>n_neighbors</a:t>
            </a:r>
            <a:r>
              <a:rPr lang="en-US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 value increases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Lower k values perform better - close neighborhood is important in game sales</a:t>
            </a:r>
          </a:p>
          <a:p>
            <a:endParaRPr lang="tr-TR" dirty="0">
              <a:latin typeface="Maven Pro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41438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FAAE3A-B6AF-438E-94C3-20A4B124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Classification</a:t>
            </a:r>
            <a:r>
              <a:rPr lang="tr-TR" dirty="0"/>
              <a:t> Analysis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87B1A71-B540-455A-3FDB-733C8E92267F}"/>
              </a:ext>
            </a:extLst>
          </p:cNvPr>
          <p:cNvSpPr txBox="1"/>
          <p:nvPr/>
        </p:nvSpPr>
        <p:spPr>
          <a:xfrm>
            <a:off x="665386" y="1495032"/>
            <a:ext cx="830762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What is Classification?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machine learning method that assigns data to predefined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to predict discrete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Example: Classifying video games as successful or unsuccessful</a:t>
            </a:r>
            <a:endParaRPr lang="tr-TR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Purpose of Classification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Categorization:</a:t>
            </a:r>
            <a:r>
              <a:rPr lang="en-US" dirty="0">
                <a:solidFill>
                  <a:schemeClr val="bg1"/>
                </a:solidFill>
              </a:rPr>
              <a:t> Group data meaningfully and assign new examples correctly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Pattern Recognition:</a:t>
            </a:r>
            <a:r>
              <a:rPr lang="en-US" dirty="0">
                <a:solidFill>
                  <a:schemeClr val="bg1"/>
                </a:solidFill>
              </a:rPr>
              <a:t> Identify patterns and differences between classes</a:t>
            </a:r>
            <a:endParaRPr lang="tr-TR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rgbClr val="FFFF00"/>
              </a:buClr>
            </a:pPr>
            <a:r>
              <a:rPr lang="en-US" b="1" dirty="0">
                <a:solidFill>
                  <a:schemeClr val="tx1"/>
                </a:solidFill>
              </a:rPr>
              <a:t>Models Used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FFFF00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Logistic Regression:</a:t>
            </a:r>
            <a:r>
              <a:rPr lang="en-US" dirty="0">
                <a:solidFill>
                  <a:schemeClr val="bg1"/>
                </a:solidFill>
              </a:rPr>
              <a:t> Simple, interpretable, for binary classification</a:t>
            </a:r>
          </a:p>
          <a:p>
            <a:pPr marL="342900" indent="-342900">
              <a:buClr>
                <a:srgbClr val="FFFF00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K-Nearest Neighbors (KNN):</a:t>
            </a:r>
            <a:r>
              <a:rPr lang="en-US" dirty="0">
                <a:solidFill>
                  <a:schemeClr val="bg1"/>
                </a:solidFill>
              </a:rPr>
              <a:t> Captures nonlinear boundaries, computationally intensive</a:t>
            </a:r>
          </a:p>
          <a:p>
            <a:pPr marL="342900" indent="-342900">
              <a:buClr>
                <a:srgbClr val="FFFF00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Decision Tree:</a:t>
            </a:r>
            <a:r>
              <a:rPr lang="en-US" dirty="0">
                <a:solidFill>
                  <a:schemeClr val="bg1"/>
                </a:solidFill>
              </a:rPr>
              <a:t> Models complex decision rules, prone to overfitting</a:t>
            </a:r>
          </a:p>
          <a:p>
            <a:pPr marL="342900" indent="-342900">
              <a:buClr>
                <a:srgbClr val="FFFF00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Random Forest:</a:t>
            </a:r>
            <a:r>
              <a:rPr lang="en-US" dirty="0">
                <a:solidFill>
                  <a:schemeClr val="bg1"/>
                </a:solidFill>
              </a:rPr>
              <a:t> Combines multiple trees for reliable classification, less interpretable</a:t>
            </a:r>
          </a:p>
        </p:txBody>
      </p:sp>
    </p:spTree>
    <p:extLst>
      <p:ext uri="{BB962C8B-B14F-4D97-AF65-F5344CB8AC3E}">
        <p14:creationId xmlns:p14="http://schemas.microsoft.com/office/powerpoint/2010/main" val="80298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42A8FC-2BCA-5DA5-2FE4-56EBFAA3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Classification</a:t>
            </a:r>
            <a:r>
              <a:rPr lang="tr-TR" dirty="0"/>
              <a:t> Analysis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59542F7-F13D-60CE-4C62-EE522E5D03A6}"/>
              </a:ext>
            </a:extLst>
          </p:cNvPr>
          <p:cNvSpPr txBox="1"/>
          <p:nvPr/>
        </p:nvSpPr>
        <p:spPr>
          <a:xfrm>
            <a:off x="959005" y="1141265"/>
            <a:ext cx="87276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tx1"/>
                </a:solidFill>
              </a:rPr>
              <a:t>Evaluation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Accuracy:</a:t>
            </a:r>
            <a:r>
              <a:rPr lang="en-US" sz="1200" dirty="0">
                <a:solidFill>
                  <a:schemeClr val="bg1"/>
                </a:solidFill>
              </a:rPr>
              <a:t> Overall correct predictions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Precision:</a:t>
            </a:r>
            <a:r>
              <a:rPr lang="en-US" sz="1200" dirty="0">
                <a:solidFill>
                  <a:schemeClr val="bg1"/>
                </a:solidFill>
              </a:rPr>
              <a:t> Correct positive predictions over total predicted positives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Recall:</a:t>
            </a:r>
            <a:r>
              <a:rPr lang="en-US" sz="1200" dirty="0">
                <a:solidFill>
                  <a:schemeClr val="bg1"/>
                </a:solidFill>
              </a:rPr>
              <a:t> Correct positive predictions over total actual positives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Confusion Matrix:</a:t>
            </a:r>
            <a:r>
              <a:rPr lang="en-US" sz="1200" dirty="0">
                <a:solidFill>
                  <a:schemeClr val="bg1"/>
                </a:solidFill>
              </a:rPr>
              <a:t> Detailed counts of true/false positives and negatives</a:t>
            </a:r>
            <a:endParaRPr lang="tr-TR" sz="1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/>
                </a:solidFill>
              </a:rPr>
              <a:t>Class Imbalance &amp; Importance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Occurs when class sizes differ greatly (e.g., fewer successful games)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Affects model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Addressed by </a:t>
            </a:r>
            <a:r>
              <a:rPr lang="en-US" sz="1200" dirty="0" err="1">
                <a:solidFill>
                  <a:schemeClr val="bg1"/>
                </a:solidFill>
              </a:rPr>
              <a:t>downsampling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upsampling</a:t>
            </a:r>
            <a:r>
              <a:rPr lang="en-US" sz="1200" dirty="0">
                <a:solidFill>
                  <a:schemeClr val="bg1"/>
                </a:solidFill>
              </a:rPr>
              <a:t>, or synthetic data methods like SMOTE</a:t>
            </a:r>
          </a:p>
          <a:p>
            <a:pPr>
              <a:buNone/>
            </a:pPr>
            <a:endParaRPr lang="tr-TR" sz="12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/>
                </a:solidFill>
              </a:rPr>
              <a:t>Importance in Our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Predicting game success potential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Risk assessment and resource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Supporting developers, publishers, and investors</a:t>
            </a:r>
          </a:p>
          <a:p>
            <a:pPr>
              <a:buNone/>
            </a:pPr>
            <a:endParaRPr lang="tr-TR" sz="12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/>
                </a:solidFill>
              </a:rPr>
              <a:t>Cross-Validation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Provides reliable model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Detects overfitting and tests generalization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10-fold cross-validation splits data into 10 parts and averages results</a:t>
            </a:r>
          </a:p>
        </p:txBody>
      </p:sp>
    </p:spTree>
    <p:extLst>
      <p:ext uri="{BB962C8B-B14F-4D97-AF65-F5344CB8AC3E}">
        <p14:creationId xmlns:p14="http://schemas.microsoft.com/office/powerpoint/2010/main" val="4197554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A1B761-173C-5FBB-2CF8-614DD315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200" b="1" i="0" dirty="0" err="1">
                <a:solidFill>
                  <a:schemeClr val="tx1"/>
                </a:solidFill>
                <a:effectLst/>
                <a:latin typeface="Press Start 2P" panose="020B0604020202020204" charset="0"/>
              </a:rPr>
              <a:t>Classification</a:t>
            </a:r>
            <a:r>
              <a:rPr lang="tr-TR" sz="1200" b="1" i="0" dirty="0">
                <a:solidFill>
                  <a:schemeClr val="tx1"/>
                </a:solidFill>
                <a:effectLst/>
                <a:latin typeface="Press Start 2P" panose="020B0604020202020204" charset="0"/>
              </a:rPr>
              <a:t> </a:t>
            </a:r>
            <a:r>
              <a:rPr lang="tr-TR" sz="1200" b="1" i="0" dirty="0" err="1">
                <a:solidFill>
                  <a:schemeClr val="tx1"/>
                </a:solidFill>
                <a:effectLst/>
                <a:latin typeface="Press Start 2P" panose="020B0604020202020204" charset="0"/>
              </a:rPr>
              <a:t>Models</a:t>
            </a:r>
            <a:r>
              <a:rPr lang="tr-TR" sz="1200" b="1" i="0" dirty="0">
                <a:solidFill>
                  <a:schemeClr val="tx1"/>
                </a:solidFill>
                <a:effectLst/>
                <a:latin typeface="Press Start 2P" panose="020B0604020202020204" charset="0"/>
              </a:rPr>
              <a:t> </a:t>
            </a:r>
            <a:r>
              <a:rPr lang="tr-TR" sz="1200" b="1" i="0" dirty="0" err="1">
                <a:solidFill>
                  <a:schemeClr val="tx1"/>
                </a:solidFill>
                <a:effectLst/>
                <a:latin typeface="Press Start 2P" panose="020B0604020202020204" charset="0"/>
              </a:rPr>
              <a:t>and</a:t>
            </a:r>
            <a:r>
              <a:rPr lang="tr-TR" sz="1200" b="1" i="0" dirty="0">
                <a:solidFill>
                  <a:schemeClr val="tx1"/>
                </a:solidFill>
                <a:effectLst/>
                <a:latin typeface="Press Start 2P" panose="020B0604020202020204" charset="0"/>
              </a:rPr>
              <a:t> </a:t>
            </a:r>
            <a:r>
              <a:rPr lang="tr-TR" sz="1200" b="1" i="0" dirty="0" err="1">
                <a:solidFill>
                  <a:schemeClr val="tx1"/>
                </a:solidFill>
                <a:effectLst/>
                <a:latin typeface="Press Start 2P" panose="020B0604020202020204" charset="0"/>
              </a:rPr>
              <a:t>Results</a:t>
            </a:r>
            <a:endParaRPr lang="tr-TR" sz="1200" b="1" i="0" dirty="0">
              <a:solidFill>
                <a:schemeClr val="tx1"/>
              </a:solidFill>
              <a:effectLst/>
              <a:latin typeface="Press Start 2P" panose="020B0604020202020204" charset="0"/>
            </a:endParaRPr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6C19AEE7-2DBD-DED3-3B3F-11592C83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944848"/>
              </p:ext>
            </p:extLst>
          </p:nvPr>
        </p:nvGraphicFramePr>
        <p:xfrm>
          <a:off x="951571" y="1008830"/>
          <a:ext cx="4906535" cy="1828800"/>
        </p:xfrm>
        <a:graphic>
          <a:graphicData uri="http://schemas.openxmlformats.org/drawingml/2006/table">
            <a:tbl>
              <a:tblPr firstRow="1" bandRow="1">
                <a:tableStyleId>{B02939E6-BFF5-400C-BEF5-EF71AF9D6F81}</a:tableStyleId>
              </a:tblPr>
              <a:tblGrid>
                <a:gridCol w="2103863">
                  <a:extLst>
                    <a:ext uri="{9D8B030D-6E8A-4147-A177-3AD203B41FA5}">
                      <a16:colId xmlns:a16="http://schemas.microsoft.com/office/drawing/2014/main" val="3307643994"/>
                    </a:ext>
                  </a:extLst>
                </a:gridCol>
                <a:gridCol w="1055649">
                  <a:extLst>
                    <a:ext uri="{9D8B030D-6E8A-4147-A177-3AD203B41FA5}">
                      <a16:colId xmlns:a16="http://schemas.microsoft.com/office/drawing/2014/main" val="788963377"/>
                    </a:ext>
                  </a:extLst>
                </a:gridCol>
                <a:gridCol w="884663">
                  <a:extLst>
                    <a:ext uri="{9D8B030D-6E8A-4147-A177-3AD203B41FA5}">
                      <a16:colId xmlns:a16="http://schemas.microsoft.com/office/drawing/2014/main" val="397909921"/>
                    </a:ext>
                  </a:extLst>
                </a:gridCol>
                <a:gridCol w="862360">
                  <a:extLst>
                    <a:ext uri="{9D8B030D-6E8A-4147-A177-3AD203B41FA5}">
                      <a16:colId xmlns:a16="http://schemas.microsoft.com/office/drawing/2014/main" val="887033456"/>
                    </a:ext>
                  </a:extLst>
                </a:gridCol>
              </a:tblGrid>
              <a:tr h="282055">
                <a:tc>
                  <a:txBody>
                    <a:bodyPr/>
                    <a:lstStyle/>
                    <a:p>
                      <a:pPr algn="l"/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Model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dirty="0" err="1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Accuracy</a:t>
                      </a:r>
                      <a:endParaRPr lang="tr-TR" dirty="0">
                        <a:solidFill>
                          <a:schemeClr val="bg1"/>
                        </a:solidFill>
                        <a:effectLst/>
                        <a:latin typeface="Maven Pro" panose="020B0604020202020204" charset="-94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Precision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Recall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829118815"/>
                  </a:ext>
                </a:extLst>
              </a:tr>
              <a:tr h="282055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Logistic Regression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0.9270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0.9310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0.9231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635961481"/>
                  </a:ext>
                </a:extLst>
              </a:tr>
              <a:tr h="282055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KNN Classifier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0.8793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0.8598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0.9077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8948006"/>
                  </a:ext>
                </a:extLst>
              </a:tr>
              <a:tr h="282055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Decision Tree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0.9820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0.9830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0.9808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26414862"/>
                  </a:ext>
                </a:extLst>
              </a:tr>
              <a:tr h="282055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Random Forest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0.9798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0.9951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bg1"/>
                          </a:solidFill>
                          <a:effectLst/>
                          <a:latin typeface="Maven Pro" panose="020B0604020202020204" charset="-94"/>
                        </a:rPr>
                        <a:t>0.9649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449571957"/>
                  </a:ext>
                </a:extLst>
              </a:tr>
            </a:tbl>
          </a:graphicData>
        </a:graphic>
      </p:graphicFrame>
      <p:sp>
        <p:nvSpPr>
          <p:cNvPr id="7" name="Metin kutusu 6">
            <a:extLst>
              <a:ext uri="{FF2B5EF4-FFF2-40B4-BE49-F238E27FC236}">
                <a16:creationId xmlns:a16="http://schemas.microsoft.com/office/drawing/2014/main" id="{35CED461-5F8A-AE57-8FBC-7B8ED2394876}"/>
              </a:ext>
            </a:extLst>
          </p:cNvPr>
          <p:cNvSpPr txBox="1"/>
          <p:nvPr/>
        </p:nvSpPr>
        <p:spPr>
          <a:xfrm>
            <a:off x="843776" y="3180563"/>
            <a:ext cx="6263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Decision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Tree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and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Random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Forest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: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Highest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accuracy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(98%+)</a:t>
            </a:r>
          </a:p>
          <a:p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Random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Forest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: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Highest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precision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(99.5%) -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Minimizes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false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positives</a:t>
            </a:r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  <a:p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Logistic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Regression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: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Strong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baseline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performance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(92.7%)</a:t>
            </a:r>
          </a:p>
          <a:p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Even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a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simple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KNN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classifier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achieves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88%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accuracy</a:t>
            </a:r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740934D-A0C7-D885-E020-929E9D0B2F1A}"/>
              </a:ext>
            </a:extLst>
          </p:cNvPr>
          <p:cNvSpPr txBox="1"/>
          <p:nvPr/>
        </p:nvSpPr>
        <p:spPr>
          <a:xfrm>
            <a:off x="817755" y="4188076"/>
            <a:ext cx="5174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**</a:t>
            </a:r>
          </a:p>
          <a:p>
            <a:r>
              <a:rPr lang="tr-TR" sz="1200" dirty="0">
                <a:solidFill>
                  <a:schemeClr val="bg1"/>
                </a:solidFill>
              </a:rPr>
              <a:t>Class 0: 1014 </a:t>
            </a:r>
            <a:r>
              <a:rPr lang="tr-TR" sz="1200" dirty="0" err="1">
                <a:solidFill>
                  <a:schemeClr val="bg1"/>
                </a:solidFill>
              </a:rPr>
              <a:t>sample</a:t>
            </a:r>
            <a:r>
              <a:rPr lang="tr-TR" sz="1200" dirty="0">
                <a:solidFill>
                  <a:schemeClr val="bg1"/>
                </a:solidFill>
              </a:rPr>
              <a:t> (50.7%)</a:t>
            </a:r>
          </a:p>
          <a:p>
            <a:r>
              <a:rPr lang="tr-TR" sz="1200" dirty="0">
                <a:solidFill>
                  <a:schemeClr val="bg1"/>
                </a:solidFill>
              </a:rPr>
              <a:t>Class 1: 986 </a:t>
            </a:r>
            <a:r>
              <a:rPr lang="tr-TR" sz="1200" dirty="0" err="1">
                <a:solidFill>
                  <a:schemeClr val="bg1"/>
                </a:solidFill>
              </a:rPr>
              <a:t>sample</a:t>
            </a:r>
            <a:r>
              <a:rPr lang="tr-TR" sz="1200" dirty="0">
                <a:solidFill>
                  <a:schemeClr val="bg1"/>
                </a:solidFill>
              </a:rPr>
              <a:t> (49.3%)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Imbalance</a:t>
            </a:r>
            <a:r>
              <a:rPr lang="tr-TR" sz="1200" dirty="0">
                <a:solidFill>
                  <a:schemeClr val="bg1"/>
                </a:solidFill>
              </a:rPr>
              <a:t> Rate : 1.03</a:t>
            </a:r>
          </a:p>
        </p:txBody>
      </p:sp>
    </p:spTree>
    <p:extLst>
      <p:ext uri="{BB962C8B-B14F-4D97-AF65-F5344CB8AC3E}">
        <p14:creationId xmlns:p14="http://schemas.microsoft.com/office/powerpoint/2010/main" val="3219795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33D84-B807-CA17-26DF-09F7886A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50" y="554794"/>
            <a:ext cx="7709100" cy="333300"/>
          </a:xfrm>
        </p:spPr>
        <p:txBody>
          <a:bodyPr/>
          <a:lstStyle/>
          <a:p>
            <a:r>
              <a:rPr lang="tr-TR" sz="1600" dirty="0"/>
              <a:t>Cross-</a:t>
            </a:r>
            <a:r>
              <a:rPr lang="tr-TR" sz="1600" dirty="0" err="1"/>
              <a:t>Validation</a:t>
            </a:r>
            <a:r>
              <a:rPr lang="tr-TR" sz="1600" dirty="0"/>
              <a:t> &amp; </a:t>
            </a:r>
            <a:r>
              <a:rPr lang="tr-TR" sz="1600" dirty="0" err="1"/>
              <a:t>Insights</a:t>
            </a:r>
            <a:endParaRPr lang="tr-TR" sz="16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712BDF0-8BE7-6B98-5491-DF74D1A64F73}"/>
              </a:ext>
            </a:extLst>
          </p:cNvPr>
          <p:cNvSpPr txBox="1"/>
          <p:nvPr/>
        </p:nvSpPr>
        <p:spPr>
          <a:xfrm>
            <a:off x="6895170" y="1853842"/>
            <a:ext cx="2657708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100" b="1" i="0" dirty="0">
                <a:solidFill>
                  <a:schemeClr val="tx1"/>
                </a:solidFill>
                <a:effectLst/>
                <a:latin typeface="Maven Pro" panose="020B0604020202020204" charset="-94"/>
              </a:rPr>
              <a:t>Logistic Regression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Mean accuracy: </a:t>
            </a:r>
            <a:r>
              <a:rPr lang="en-US" sz="1100" b="1" i="0" dirty="0">
                <a:solidFill>
                  <a:srgbClr val="FFD700"/>
                </a:solidFill>
                <a:effectLst/>
                <a:latin typeface="Maven Pro" panose="020B0604020202020204" charset="-94"/>
              </a:rPr>
              <a:t>0.9257</a:t>
            </a:r>
            <a:endParaRPr lang="en-US" sz="1100" b="0" i="0" dirty="0">
              <a:solidFill>
                <a:srgbClr val="E0E0E0"/>
              </a:solidFill>
              <a:effectLst/>
              <a:latin typeface="Maven Pro" panose="020B0604020202020204" charset="-94"/>
            </a:endParaRP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Standard deviation: 0.0177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Test set accuracy: 0.9270</a:t>
            </a:r>
            <a:endParaRPr lang="tr-TR" sz="1100" b="0" i="0" dirty="0">
              <a:solidFill>
                <a:srgbClr val="E0E0E0"/>
              </a:solidFill>
              <a:effectLst/>
              <a:latin typeface="Maven Pro" panose="020B0604020202020204" charset="-94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820920D-7BA7-3982-2A97-F4A572981F25}"/>
              </a:ext>
            </a:extLst>
          </p:cNvPr>
          <p:cNvSpPr txBox="1"/>
          <p:nvPr/>
        </p:nvSpPr>
        <p:spPr>
          <a:xfrm>
            <a:off x="6895170" y="3095344"/>
            <a:ext cx="26577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Maven Pro" panose="020B0604020202020204" charset="-94"/>
              </a:rPr>
              <a:t>Random Forest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Mean accuracy: </a:t>
            </a:r>
            <a:r>
              <a:rPr lang="en-US" sz="1100" b="1" i="0" dirty="0">
                <a:solidFill>
                  <a:srgbClr val="FFD700"/>
                </a:solidFill>
                <a:effectLst/>
                <a:latin typeface="Maven Pro" panose="020B0604020202020204" charset="-94"/>
              </a:rPr>
              <a:t>0.9789</a:t>
            </a:r>
            <a:endParaRPr lang="en-US" sz="1100" b="0" i="0" dirty="0">
              <a:solidFill>
                <a:srgbClr val="E0E0E0"/>
              </a:solidFill>
              <a:effectLst/>
              <a:latin typeface="Maven Pro" panose="020B0604020202020204" charset="-94"/>
            </a:endParaRP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Standard deviation: 0.0103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Test set accuracy: 0.9798</a:t>
            </a:r>
          </a:p>
        </p:txBody>
      </p:sp>
      <p:pic>
        <p:nvPicPr>
          <p:cNvPr id="8" name="Resim 7" descr="diyagram, çizgi, öykü gelişim çizgisi; kumpas; grafiğini çıkarma, meti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5200C85-509A-783F-5261-34221449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9" y="1161592"/>
            <a:ext cx="6667502" cy="33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D3E8F4-7E8E-2D5A-7DBD-27C88B9C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859" y="634089"/>
            <a:ext cx="6196281" cy="278493"/>
          </a:xfrm>
        </p:spPr>
        <p:txBody>
          <a:bodyPr/>
          <a:lstStyle/>
          <a:p>
            <a:r>
              <a:rPr lang="tr-TR" sz="1400" dirty="0"/>
              <a:t>Cross-</a:t>
            </a:r>
            <a:r>
              <a:rPr lang="tr-TR" sz="1400" dirty="0" err="1"/>
              <a:t>Validation</a:t>
            </a:r>
            <a:r>
              <a:rPr lang="tr-TR" sz="1400" dirty="0"/>
              <a:t> &amp; </a:t>
            </a:r>
            <a:r>
              <a:rPr lang="tr-TR" sz="1400" dirty="0" err="1"/>
              <a:t>Insights</a:t>
            </a:r>
            <a:endParaRPr lang="tr-TR" sz="14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125B60A-1A56-CF6B-C161-010CB09CEBCB}"/>
              </a:ext>
            </a:extLst>
          </p:cNvPr>
          <p:cNvSpPr txBox="1"/>
          <p:nvPr/>
        </p:nvSpPr>
        <p:spPr>
          <a:xfrm>
            <a:off x="892098" y="1507165"/>
            <a:ext cx="8073482" cy="330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Maven Pro" panose="020B0604020202020204" charset="-94"/>
              </a:rPr>
              <a:t>Overfitting Check</a:t>
            </a:r>
            <a:endParaRPr lang="tr-TR" b="1" i="0" dirty="0">
              <a:solidFill>
                <a:schemeClr val="tx1"/>
              </a:solidFill>
              <a:effectLst/>
              <a:latin typeface="Maven Pro" panose="020B0604020202020204" charset="-94"/>
            </a:endParaRPr>
          </a:p>
          <a:p>
            <a:pPr algn="l">
              <a:buNone/>
            </a:pPr>
            <a:endParaRPr lang="tr-TR" b="0" i="0" dirty="0">
              <a:solidFill>
                <a:srgbClr val="E0E0E0"/>
              </a:solidFill>
              <a:effectLst/>
              <a:latin typeface="Maven Pro" panose="020B0604020202020204" charset="-94"/>
            </a:endParaRPr>
          </a:p>
          <a:p>
            <a:pPr algn="l">
              <a:buNone/>
            </a:pPr>
            <a:r>
              <a:rPr lang="en-US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Overfitting is typically observed when there is a significant difference (5% or more) between training accuracy and test accuracy. Since this difference is very small in our models, we can conclude that our models do not suffer from overfitting.</a:t>
            </a:r>
            <a:endParaRPr lang="tr-TR" b="0" i="0" dirty="0">
              <a:solidFill>
                <a:srgbClr val="E0E0E0"/>
              </a:solidFill>
              <a:effectLst/>
              <a:latin typeface="Maven Pro" panose="020B0604020202020204" charset="-94"/>
            </a:endParaRPr>
          </a:p>
          <a:p>
            <a:pPr algn="l">
              <a:buNone/>
            </a:pPr>
            <a:endParaRPr lang="en-US" b="0" i="0" dirty="0">
              <a:solidFill>
                <a:schemeClr val="tx1"/>
              </a:solidFill>
              <a:effectLst/>
              <a:latin typeface="Maven Pro" panose="020B0604020202020204" charset="-94"/>
            </a:endParaRPr>
          </a:p>
          <a:p>
            <a:pPr algn="l"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Maven Pro" panose="020B0604020202020204" charset="-94"/>
              </a:rPr>
              <a:t>Applications and Insights</a:t>
            </a:r>
            <a:endParaRPr lang="tr-TR" b="1" i="0" dirty="0">
              <a:solidFill>
                <a:schemeClr val="tx1"/>
              </a:solidFill>
              <a:effectLst/>
              <a:latin typeface="Maven Pro" panose="020B0604020202020204" charset="-94"/>
            </a:endParaRPr>
          </a:p>
          <a:p>
            <a:pPr algn="l">
              <a:buNone/>
            </a:pPr>
            <a:endParaRPr lang="en-US" b="1" i="0" dirty="0">
              <a:solidFill>
                <a:schemeClr val="tx1"/>
              </a:solidFill>
              <a:effectLst/>
              <a:latin typeface="Maven Pro" panose="020B0604020202020204" charset="-94"/>
            </a:endParaRP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Game publishers can predict game success in advance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Invest in marketing strategies for games with high success probability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Identify commercial success factors in the game development process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0E0E0"/>
                </a:solidFill>
                <a:effectLst/>
                <a:latin typeface="Maven Pro" panose="020B0604020202020204" charset="-94"/>
              </a:rPr>
              <a:t>Use prediction models for regional sales strategies</a:t>
            </a:r>
          </a:p>
          <a:p>
            <a:pPr algn="l">
              <a:buNone/>
            </a:pPr>
            <a:endParaRPr lang="en-US" b="0" i="0" dirty="0">
              <a:solidFill>
                <a:srgbClr val="E0E0E0"/>
              </a:solidFill>
              <a:effectLst/>
              <a:latin typeface="Maven Pro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434820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E02D69-2165-3977-581C-D4C9266E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Comparative</a:t>
            </a:r>
            <a:r>
              <a:rPr lang="tr-TR" dirty="0"/>
              <a:t>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CD919E5-7560-1902-A788-8375B9C4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10" y="1044666"/>
            <a:ext cx="7373379" cy="1940812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8946947A-D294-C520-3E67-1F2990B65A79}"/>
              </a:ext>
            </a:extLst>
          </p:cNvPr>
          <p:cNvSpPr txBox="1"/>
          <p:nvPr/>
        </p:nvSpPr>
        <p:spPr>
          <a:xfrm>
            <a:off x="885310" y="3156919"/>
            <a:ext cx="6295292" cy="1351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75"/>
              </a:spcBef>
              <a:spcAft>
                <a:spcPts val="1500"/>
              </a:spcAft>
              <a:buNone/>
            </a:pPr>
            <a:r>
              <a:rPr lang="en-US" b="1" i="0" dirty="0">
                <a:solidFill>
                  <a:srgbClr val="FFFF00"/>
                </a:solidFill>
                <a:effectLst/>
                <a:latin typeface="Segoe UI" panose="020B0502040204020203" pitchFamily="34" charset="0"/>
              </a:rPr>
              <a:t>Why This Matters?</a:t>
            </a: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Curse of Dimensionality: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Too many features can hurt model performance</a:t>
            </a: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Feature Selection: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Choose best original features (interpretable)</a:t>
            </a: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PCA: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Transform features into new components (dimensionality reduction)</a:t>
            </a:r>
          </a:p>
        </p:txBody>
      </p:sp>
    </p:spTree>
    <p:extLst>
      <p:ext uri="{BB962C8B-B14F-4D97-AF65-F5344CB8AC3E}">
        <p14:creationId xmlns:p14="http://schemas.microsoft.com/office/powerpoint/2010/main" val="844559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F79F0B-DE19-1273-A73C-048EA290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600" dirty="0" err="1"/>
              <a:t>Dataset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Target</a:t>
            </a:r>
            <a:r>
              <a:rPr lang="tr-TR" sz="1600" dirty="0"/>
              <a:t> </a:t>
            </a:r>
            <a:r>
              <a:rPr lang="tr-TR" sz="1600" dirty="0" err="1"/>
              <a:t>Variable</a:t>
            </a:r>
            <a:endParaRPr lang="tr-TR" sz="16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F675F37-5562-6112-33D8-443A945B4ECF}"/>
              </a:ext>
            </a:extLst>
          </p:cNvPr>
          <p:cNvSpPr txBox="1"/>
          <p:nvPr/>
        </p:nvSpPr>
        <p:spPr>
          <a:xfrm>
            <a:off x="801077" y="1000368"/>
            <a:ext cx="4572000" cy="1351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75"/>
              </a:spcBef>
              <a:spcAft>
                <a:spcPts val="1500"/>
              </a:spcAft>
              <a:buNone/>
            </a:pPr>
            <a:r>
              <a:rPr lang="en-US" b="1" i="0" dirty="0">
                <a:solidFill>
                  <a:srgbClr val="FFFF00"/>
                </a:solidFill>
                <a:effectLst/>
                <a:latin typeface="Segoe UI" panose="020B0502040204020203" pitchFamily="34" charset="0"/>
              </a:rPr>
              <a:t>📈 Features Used</a:t>
            </a: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Sales: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 err="1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NA_Sales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EU_Sales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JP_Sales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Other_Sales</a:t>
            </a:r>
            <a:endParaRPr lang="en-US" b="0" i="0" dirty="0">
              <a:solidFill>
                <a:srgbClr val="E6F3FF"/>
              </a:solidFill>
              <a:effectLst/>
              <a:latin typeface="Segoe UI" panose="020B0502040204020203" pitchFamily="34" charset="0"/>
            </a:endParaRP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Reviews: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 err="1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Critic_Score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Critic_Count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User_Count</a:t>
            </a:r>
            <a:endParaRPr lang="en-US" b="0" i="0" dirty="0">
              <a:solidFill>
                <a:srgbClr val="E6F3FF"/>
              </a:solidFill>
              <a:effectLst/>
              <a:latin typeface="Segoe UI" panose="020B0502040204020203" pitchFamily="34" charset="0"/>
            </a:endParaRP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Time:</a:t>
            </a:r>
            <a:r>
              <a:rPr lang="en-US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 err="1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Year_of_Release</a:t>
            </a:r>
            <a:endParaRPr lang="en-US" b="0" i="0" dirty="0">
              <a:solidFill>
                <a:srgbClr val="E6F3FF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Resim 7" descr="ekran görüntüsü, dikdörtgen, kar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D907E1C-2D7E-C761-59CB-A77D6247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385" y="1000368"/>
            <a:ext cx="3125176" cy="260431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A4008-7CE3-374D-0928-4188A880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9" y="2383940"/>
            <a:ext cx="3696216" cy="175919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44398D9B-44A2-A99F-9701-7FD70AFF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4" y="3731824"/>
            <a:ext cx="3064487" cy="131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17450" y="529154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Data Reading and Sampling</a:t>
            </a:r>
            <a:endParaRPr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C2D7A736-7285-6270-7C48-0D6912593E1A}"/>
              </a:ext>
            </a:extLst>
          </p:cNvPr>
          <p:cNvSpPr txBox="1"/>
          <p:nvPr/>
        </p:nvSpPr>
        <p:spPr>
          <a:xfrm>
            <a:off x="944137" y="1226634"/>
            <a:ext cx="66015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ven Pro"/>
              <a:buNone/>
              <a:tabLst/>
              <a:defRPr/>
            </a:pP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Dataset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InformationSource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: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Kaggle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- "Video Game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Sales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as at 22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Dec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2016«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ven Pro"/>
              <a:buNone/>
              <a:tabLst/>
              <a:defRPr/>
            </a:pP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Original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size: 16,719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rows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× 16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columns</a:t>
            </a:r>
            <a:endParaRPr kumimoji="0" lang="tr-T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ven Pro"/>
              <a:buNone/>
              <a:tabLst/>
              <a:defRPr/>
            </a:pP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Sample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size: 2000 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rows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(</a:t>
            </a:r>
            <a:r>
              <a:rPr kumimoji="0" lang="tr-T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random_state</a:t>
            </a:r>
            <a:r>
              <a:rPr kumimoji="0" lang="tr-T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=5009)</a:t>
            </a:r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376DE2A-CDBA-AB74-C2CB-2430278C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37" y="2058207"/>
            <a:ext cx="4823763" cy="404678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80DFAF4-870D-BF47-D455-381E76403932}"/>
              </a:ext>
            </a:extLst>
          </p:cNvPr>
          <p:cNvSpPr txBox="1"/>
          <p:nvPr/>
        </p:nvSpPr>
        <p:spPr>
          <a:xfrm>
            <a:off x="944137" y="2766092"/>
            <a:ext cx="4720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tx1"/>
                </a:solidFill>
                <a:latin typeface="Press Start 2P" panose="020B0604020202020204" charset="0"/>
              </a:rPr>
              <a:t>Advantages</a:t>
            </a:r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: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2ADB3C9-25E4-CEF6-13BB-66DC3ED5A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137" y="3108288"/>
            <a:ext cx="25458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More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manageable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data size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Faster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analysis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visualization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Resource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conservation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</a:p>
        </p:txBody>
      </p:sp>
      <p:pic>
        <p:nvPicPr>
          <p:cNvPr id="12" name="Resim 11" descr="daire, kırpıntı çizim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7A7162E-FFB9-9556-0C26-B73C92E6F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540" y="3387397"/>
            <a:ext cx="2016801" cy="1375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D24E41-A5E0-6A46-D76C-6293ACD9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Dataset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and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Target</a:t>
            </a:r>
            <a:r>
              <a:rPr kumimoji="0" lang="tr-TR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 </a:t>
            </a:r>
            <a:r>
              <a:rPr kumimoji="0" lang="tr-T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Variable</a:t>
            </a:r>
            <a:endParaRPr lang="tr-TR" dirty="0"/>
          </a:p>
        </p:txBody>
      </p:sp>
      <p:pic>
        <p:nvPicPr>
          <p:cNvPr id="4" name="Resim 3" descr="metin, ekran görüntüsü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6F63F90-7B4D-F237-6273-D3AEC2FA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92" y="1110883"/>
            <a:ext cx="4362816" cy="340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2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1479CD-3658-2AF6-3A97-4CDF9704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800" dirty="0" err="1"/>
              <a:t>Feature</a:t>
            </a:r>
            <a:r>
              <a:rPr lang="tr-TR" sz="1800" dirty="0"/>
              <a:t> </a:t>
            </a:r>
            <a:r>
              <a:rPr lang="tr-TR" sz="1800" dirty="0" err="1"/>
              <a:t>Selection</a:t>
            </a:r>
            <a:r>
              <a:rPr lang="tr-TR" sz="1800" dirty="0"/>
              <a:t> </a:t>
            </a:r>
            <a:r>
              <a:rPr lang="tr-TR" sz="1800" dirty="0" err="1"/>
              <a:t>Methods</a:t>
            </a:r>
            <a:endParaRPr lang="tr-TR" sz="1800" dirty="0"/>
          </a:p>
        </p:txBody>
      </p:sp>
      <p:pic>
        <p:nvPicPr>
          <p:cNvPr id="4" name="Resim 3" descr="metin, ekran görüntüsü, diyagram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80F29DC-0F8F-3167-9C42-0408EF9C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565" y="995411"/>
            <a:ext cx="2754434" cy="2060691"/>
          </a:xfrm>
          <a:prstGeom prst="rect">
            <a:avLst/>
          </a:prstGeom>
        </p:spPr>
      </p:pic>
      <p:pic>
        <p:nvPicPr>
          <p:cNvPr id="6" name="Resim 5" descr="metin, ekran görüntüsü, diyagram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BAFB54D-1192-8B07-BB58-F6566E3D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410"/>
            <a:ext cx="3125722" cy="2060692"/>
          </a:xfrm>
          <a:prstGeom prst="rect">
            <a:avLst/>
          </a:prstGeom>
        </p:spPr>
      </p:pic>
      <p:pic>
        <p:nvPicPr>
          <p:cNvPr id="8" name="Resim 7" descr="metin, ekran görüntüsü, diyagram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B50D8AE-247A-01A4-B233-E3DD751D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074" y="995410"/>
            <a:ext cx="2915138" cy="206069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C2C5992D-62E0-F9A2-721E-06B1520A2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94" y="3056101"/>
            <a:ext cx="7421011" cy="20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16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C22214-C8C8-2509-90D8-0BBCCF53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Feature</a:t>
            </a:r>
            <a:r>
              <a:rPr kumimoji="0" lang="tr-TR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 </a:t>
            </a:r>
            <a:r>
              <a:rPr kumimoji="0" lang="tr-T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Selection</a:t>
            </a:r>
            <a:r>
              <a:rPr kumimoji="0" lang="tr-TR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 </a:t>
            </a:r>
            <a:r>
              <a:rPr kumimoji="0" lang="tr-T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Methods</a:t>
            </a:r>
            <a:endParaRPr lang="tr-TR" dirty="0"/>
          </a:p>
        </p:txBody>
      </p:sp>
      <p:pic>
        <p:nvPicPr>
          <p:cNvPr id="4" name="Resim 3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5B3E863-9666-0A94-6C04-EAC6D48F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33" y="1587011"/>
            <a:ext cx="3081093" cy="2438399"/>
          </a:xfrm>
          <a:prstGeom prst="rect">
            <a:avLst/>
          </a:prstGeom>
        </p:spPr>
      </p:pic>
      <p:pic>
        <p:nvPicPr>
          <p:cNvPr id="6" name="Resim 5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19606E5-4D18-8FC3-1C9D-D2A80D96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6" y="1587011"/>
            <a:ext cx="2916970" cy="2438400"/>
          </a:xfrm>
          <a:prstGeom prst="rect">
            <a:avLst/>
          </a:prstGeom>
        </p:spPr>
      </p:pic>
      <p:pic>
        <p:nvPicPr>
          <p:cNvPr id="8" name="Resim 7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CF185DF-F04C-B416-B681-D7EBC3E9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493" y="1587499"/>
            <a:ext cx="283100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1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648DF1-133E-83E1-D710-B62425A6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600" dirty="0"/>
              <a:t>Optimal </a:t>
            </a:r>
            <a:r>
              <a:rPr lang="tr-TR" sz="1600" dirty="0" err="1"/>
              <a:t>Number</a:t>
            </a:r>
            <a:r>
              <a:rPr lang="tr-TR" sz="1600" dirty="0"/>
              <a:t> of </a:t>
            </a:r>
            <a:r>
              <a:rPr lang="tr-TR" sz="1600" dirty="0" err="1"/>
              <a:t>Features</a:t>
            </a:r>
            <a:endParaRPr lang="tr-TR" sz="1600" dirty="0"/>
          </a:p>
        </p:txBody>
      </p:sp>
      <p:pic>
        <p:nvPicPr>
          <p:cNvPr id="4" name="Resim 3" descr="metin, diyagram, çizgi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D587AF9-E2ED-8685-1A59-9657F186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596" y="1180123"/>
            <a:ext cx="5286619" cy="317197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96EFA8E-B9BF-84D9-74E8-7F8B0F3D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8" y="993199"/>
            <a:ext cx="2563446" cy="195320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4DE694D-D971-A20A-D41D-594C98CF0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8" y="2946400"/>
            <a:ext cx="2563446" cy="20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78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A7FEC1-0EF0-FE7C-D2B9-AA5D4C07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400" dirty="0" err="1"/>
              <a:t>Principal</a:t>
            </a:r>
            <a:r>
              <a:rPr lang="tr-TR" sz="1400" dirty="0"/>
              <a:t> Component Analysis (PCA)</a:t>
            </a:r>
          </a:p>
        </p:txBody>
      </p:sp>
      <p:pic>
        <p:nvPicPr>
          <p:cNvPr id="4" name="Resim 3" descr="metin, öykü gelişim çizgisi; kumpas; grafiğini çıkarma, çizgi, diyagra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58A677F-8A22-6AB7-068F-3BF545CB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4" y="1039444"/>
            <a:ext cx="4929066" cy="2464533"/>
          </a:xfrm>
          <a:prstGeom prst="rect">
            <a:avLst/>
          </a:prstGeom>
        </p:spPr>
      </p:pic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2A8B56FD-7807-99D9-4D68-35C125D0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554446"/>
              </p:ext>
            </p:extLst>
          </p:nvPr>
        </p:nvGraphicFramePr>
        <p:xfrm>
          <a:off x="5283200" y="1662110"/>
          <a:ext cx="3711485" cy="1584960"/>
        </p:xfrm>
        <a:graphic>
          <a:graphicData uri="http://schemas.openxmlformats.org/drawingml/2006/table">
            <a:tbl>
              <a:tblPr firstRow="1" bandRow="1">
                <a:tableStyleId>{B02939E6-BFF5-400C-BEF5-EF71AF9D6F81}</a:tableStyleId>
              </a:tblPr>
              <a:tblGrid>
                <a:gridCol w="1314767">
                  <a:extLst>
                    <a:ext uri="{9D8B030D-6E8A-4147-A177-3AD203B41FA5}">
                      <a16:colId xmlns:a16="http://schemas.microsoft.com/office/drawing/2014/main" val="3066330414"/>
                    </a:ext>
                  </a:extLst>
                </a:gridCol>
                <a:gridCol w="1198359">
                  <a:extLst>
                    <a:ext uri="{9D8B030D-6E8A-4147-A177-3AD203B41FA5}">
                      <a16:colId xmlns:a16="http://schemas.microsoft.com/office/drawing/2014/main" val="28384933"/>
                    </a:ext>
                  </a:extLst>
                </a:gridCol>
                <a:gridCol w="1198359">
                  <a:extLst>
                    <a:ext uri="{9D8B030D-6E8A-4147-A177-3AD203B41FA5}">
                      <a16:colId xmlns:a16="http://schemas.microsoft.com/office/drawing/2014/main" val="2826054710"/>
                    </a:ext>
                  </a:extLst>
                </a:gridCol>
              </a:tblGrid>
              <a:tr h="245916"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rgbClr val="E6F3FF"/>
                          </a:solidFill>
                          <a:effectLst/>
                        </a:rPr>
                        <a:t>Components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>
                          <a:solidFill>
                            <a:srgbClr val="E6F3FF"/>
                          </a:solidFill>
                          <a:effectLst/>
                        </a:rPr>
                        <a:t>Individual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>
                          <a:solidFill>
                            <a:srgbClr val="E6F3FF"/>
                          </a:solidFill>
                          <a:effectLst/>
                        </a:rPr>
                        <a:t>Cumulative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770016434"/>
                  </a:ext>
                </a:extLst>
              </a:tr>
              <a:tr h="245916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rgbClr val="E6F3FF"/>
                          </a:solidFill>
                          <a:effectLst/>
                        </a:rPr>
                        <a:t>PC1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>
                          <a:solidFill>
                            <a:srgbClr val="E6F3FF"/>
                          </a:solidFill>
                          <a:effectLst/>
                        </a:rPr>
                        <a:t>38.5%</a:t>
                      </a:r>
                      <a:endParaRPr lang="tr-TR">
                        <a:solidFill>
                          <a:srgbClr val="E6F3FF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rgbClr val="E6F3FF"/>
                          </a:solidFill>
                          <a:effectLst/>
                        </a:rPr>
                        <a:t>38.5%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1463890839"/>
                  </a:ext>
                </a:extLst>
              </a:tr>
              <a:tr h="245916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rgbClr val="E6F3FF"/>
                          </a:solidFill>
                          <a:effectLst/>
                        </a:rPr>
                        <a:t>PC2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>
                          <a:solidFill>
                            <a:srgbClr val="E6F3FF"/>
                          </a:solidFill>
                          <a:effectLst/>
                        </a:rPr>
                        <a:t>20.5%</a:t>
                      </a:r>
                      <a:endParaRPr lang="tr-TR">
                        <a:solidFill>
                          <a:srgbClr val="E6F3FF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rgbClr val="E6F3FF"/>
                          </a:solidFill>
                          <a:effectLst/>
                        </a:rPr>
                        <a:t>59.0%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690569018"/>
                  </a:ext>
                </a:extLst>
              </a:tr>
              <a:tr h="245916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rgbClr val="E6F3FF"/>
                          </a:solidFill>
                          <a:effectLst/>
                        </a:rPr>
                        <a:t>PC1-PC6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solidFill>
                            <a:srgbClr val="E6F3FF"/>
                          </a:solidFill>
                          <a:effectLst/>
                        </a:rPr>
                        <a:t>-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rgbClr val="E6F3FF"/>
                          </a:solidFill>
                          <a:effectLst/>
                        </a:rPr>
                        <a:t>94.0%</a:t>
                      </a:r>
                      <a:endParaRPr lang="tr-TR" dirty="0">
                        <a:solidFill>
                          <a:srgbClr val="E6F3FF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552934035"/>
                  </a:ext>
                </a:extLst>
              </a:tr>
            </a:tbl>
          </a:graphicData>
        </a:graphic>
      </p:graphicFrame>
      <p:sp>
        <p:nvSpPr>
          <p:cNvPr id="10" name="Metin kutusu 9">
            <a:extLst>
              <a:ext uri="{FF2B5EF4-FFF2-40B4-BE49-F238E27FC236}">
                <a16:creationId xmlns:a16="http://schemas.microsoft.com/office/drawing/2014/main" id="{9584606B-8468-B1BB-B314-1A885E994430}"/>
              </a:ext>
            </a:extLst>
          </p:cNvPr>
          <p:cNvSpPr txBox="1"/>
          <p:nvPr/>
        </p:nvSpPr>
        <p:spPr>
          <a:xfrm>
            <a:off x="265724" y="3605068"/>
            <a:ext cx="43547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🔍 </a:t>
            </a:r>
            <a:r>
              <a:rPr lang="en-US" dirty="0">
                <a:solidFill>
                  <a:schemeClr val="tx1"/>
                </a:solidFill>
                <a:latin typeface="Maven Pro" panose="020B0604020202020204" charset="-94"/>
              </a:rPr>
              <a:t>Component Interpretation</a:t>
            </a:r>
            <a:endParaRPr lang="tr-TR" dirty="0">
              <a:solidFill>
                <a:schemeClr val="tx1"/>
              </a:solidFill>
              <a:latin typeface="Maven Pro" panose="020B0604020202020204" charset="-94"/>
            </a:endParaRPr>
          </a:p>
          <a:p>
            <a:endParaRPr lang="en-US" dirty="0">
              <a:solidFill>
                <a:schemeClr val="tx1"/>
              </a:solidFill>
              <a:latin typeface="Maven Pro" panose="020B0604020202020204" charset="-94"/>
            </a:endParaRPr>
          </a:p>
          <a:p>
            <a:r>
              <a:rPr lang="en-US" dirty="0">
                <a:solidFill>
                  <a:schemeClr val="tx1"/>
                </a:solidFill>
                <a:latin typeface="Maven Pro" panose="020B0604020202020204" charset="-94"/>
              </a:rPr>
              <a:t>PC1: "Sales Dimension"</a:t>
            </a:r>
          </a:p>
          <a:p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High loadings: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NA_Sales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EU_Sales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Other_Sales</a:t>
            </a:r>
            <a:endParaRPr lang="en-US" dirty="0">
              <a:solidFill>
                <a:schemeClr val="bg1"/>
              </a:solidFill>
              <a:latin typeface="Maven Pro" panose="020B0604020202020204" charset="-94"/>
            </a:endParaRPr>
          </a:p>
          <a:p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Represents commercial success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46F27F1E-DA28-6D32-118F-851CDC3665A6}"/>
              </a:ext>
            </a:extLst>
          </p:cNvPr>
          <p:cNvSpPr txBox="1"/>
          <p:nvPr/>
        </p:nvSpPr>
        <p:spPr>
          <a:xfrm>
            <a:off x="4422685" y="403595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Maven Pro" panose="020B0604020202020204" charset="-94"/>
              </a:rPr>
              <a:t>PC2: "Review Dimension"</a:t>
            </a:r>
          </a:p>
          <a:p>
            <a:r>
              <a:rPr lang="en-US" sz="1400" dirty="0">
                <a:solidFill>
                  <a:schemeClr val="bg1"/>
                </a:solidFill>
                <a:latin typeface="Maven Pro" panose="020B0604020202020204" charset="-94"/>
              </a:rPr>
              <a:t>High loadings: </a:t>
            </a:r>
            <a:r>
              <a:rPr lang="en-US" sz="1400" dirty="0" err="1">
                <a:solidFill>
                  <a:schemeClr val="bg1"/>
                </a:solidFill>
                <a:latin typeface="Maven Pro" panose="020B0604020202020204" charset="-94"/>
              </a:rPr>
              <a:t>Critic_Count</a:t>
            </a:r>
            <a:r>
              <a:rPr lang="en-US" sz="1400" dirty="0">
                <a:solidFill>
                  <a:schemeClr val="bg1"/>
                </a:solidFill>
                <a:latin typeface="Maven Pro" panose="020B0604020202020204" charset="-94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Maven Pro" panose="020B0604020202020204" charset="-94"/>
              </a:rPr>
              <a:t>User_Count</a:t>
            </a:r>
            <a:endParaRPr lang="en-US" sz="1400" dirty="0">
              <a:solidFill>
                <a:schemeClr val="bg1"/>
              </a:solidFill>
              <a:latin typeface="Maven Pro" panose="020B0604020202020204" charset="-94"/>
            </a:endParaRPr>
          </a:p>
          <a:p>
            <a:r>
              <a:rPr lang="en-US" sz="1400" dirty="0">
                <a:solidFill>
                  <a:schemeClr val="bg1"/>
                </a:solidFill>
                <a:latin typeface="Maven Pro" panose="020B0604020202020204" charset="-94"/>
              </a:rPr>
              <a:t>Represents critical reception</a:t>
            </a:r>
            <a:endParaRPr lang="tr-TR" sz="1400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1416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A2E143-7D1A-BCBD-B20B-E5CE000D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871" y="594731"/>
            <a:ext cx="7709100" cy="333300"/>
          </a:xfrm>
        </p:spPr>
        <p:txBody>
          <a:bodyPr/>
          <a:lstStyle/>
          <a:p>
            <a:r>
              <a:rPr lang="tr-TR" sz="1400" dirty="0"/>
              <a:t>PCA </a:t>
            </a:r>
            <a:r>
              <a:rPr lang="tr-TR" sz="1400" dirty="0" err="1"/>
              <a:t>Classification</a:t>
            </a:r>
            <a:r>
              <a:rPr lang="tr-TR" sz="1400" dirty="0"/>
              <a:t> </a:t>
            </a:r>
            <a:r>
              <a:rPr lang="tr-TR" sz="1400" dirty="0" err="1"/>
              <a:t>Performance</a:t>
            </a:r>
            <a:endParaRPr lang="tr-TR" sz="1400" dirty="0"/>
          </a:p>
        </p:txBody>
      </p:sp>
      <p:pic>
        <p:nvPicPr>
          <p:cNvPr id="4" name="Resim 3" descr="metin, ekran görüntüsü, diyagram, dikdörtge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1B2F488-CE01-82E3-A1FA-081CC3C8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215" y="1008771"/>
            <a:ext cx="3135723" cy="2547327"/>
          </a:xfrm>
          <a:prstGeom prst="rect">
            <a:avLst/>
          </a:prstGeom>
        </p:spPr>
      </p:pic>
      <p:pic>
        <p:nvPicPr>
          <p:cNvPr id="6" name="Resim 5" descr="metin, çizgi, diyagram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1D93390-DDE3-2918-DF1F-F00030DB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9" y="1008771"/>
            <a:ext cx="5138698" cy="2547327"/>
          </a:xfrm>
          <a:prstGeom prst="rect">
            <a:avLst/>
          </a:prstGeom>
        </p:spPr>
      </p:pic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8C9DF335-EA1C-CADB-021B-86F3BE305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350719"/>
              </p:ext>
            </p:extLst>
          </p:nvPr>
        </p:nvGraphicFramePr>
        <p:xfrm>
          <a:off x="422030" y="3636838"/>
          <a:ext cx="3135723" cy="1463040"/>
        </p:xfrm>
        <a:graphic>
          <a:graphicData uri="http://schemas.openxmlformats.org/drawingml/2006/table">
            <a:tbl>
              <a:tblPr firstRow="1" bandRow="1">
                <a:tableStyleId>{B02939E6-BFF5-400C-BEF5-EF71AF9D6F81}</a:tableStyleId>
              </a:tblPr>
              <a:tblGrid>
                <a:gridCol w="1294834">
                  <a:extLst>
                    <a:ext uri="{9D8B030D-6E8A-4147-A177-3AD203B41FA5}">
                      <a16:colId xmlns:a16="http://schemas.microsoft.com/office/drawing/2014/main" val="2709578844"/>
                    </a:ext>
                  </a:extLst>
                </a:gridCol>
                <a:gridCol w="1014981">
                  <a:extLst>
                    <a:ext uri="{9D8B030D-6E8A-4147-A177-3AD203B41FA5}">
                      <a16:colId xmlns:a16="http://schemas.microsoft.com/office/drawing/2014/main" val="396853372"/>
                    </a:ext>
                  </a:extLst>
                </a:gridCol>
                <a:gridCol w="825908">
                  <a:extLst>
                    <a:ext uri="{9D8B030D-6E8A-4147-A177-3AD203B41FA5}">
                      <a16:colId xmlns:a16="http://schemas.microsoft.com/office/drawing/2014/main" val="850142693"/>
                    </a:ext>
                  </a:extLst>
                </a:gridCol>
              </a:tblGrid>
              <a:tr h="268549"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solidFill>
                            <a:srgbClr val="E6F3FF"/>
                          </a:solidFill>
                          <a:effectLst/>
                        </a:rPr>
                        <a:t>Components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 err="1">
                          <a:solidFill>
                            <a:srgbClr val="E6F3FF"/>
                          </a:solidFill>
                          <a:effectLst/>
                        </a:rPr>
                        <a:t>Accuracy</a:t>
                      </a:r>
                      <a:endParaRPr lang="tr-TR" sz="1200" b="1" dirty="0">
                        <a:solidFill>
                          <a:srgbClr val="E6F3FF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>
                          <a:solidFill>
                            <a:srgbClr val="E6F3FF"/>
                          </a:solidFill>
                          <a:effectLst/>
                        </a:rPr>
                        <a:t>Variance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468515484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solidFill>
                            <a:srgbClr val="E6F3FF"/>
                          </a:solidFill>
                          <a:effectLst/>
                        </a:rPr>
                        <a:t>4</a:t>
                      </a:r>
                      <a:endParaRPr lang="tr-TR" sz="1200" dirty="0">
                        <a:solidFill>
                          <a:srgbClr val="E6F3FF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>
                          <a:solidFill>
                            <a:srgbClr val="E6F3FF"/>
                          </a:solidFill>
                          <a:effectLst/>
                        </a:rPr>
                        <a:t>90.0%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>
                          <a:solidFill>
                            <a:srgbClr val="E6F3FF"/>
                          </a:solidFill>
                          <a:effectLst/>
                        </a:rPr>
                        <a:t>80%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1795515062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algn="ctr"/>
                      <a:r>
                        <a:rPr lang="tr-TR" sz="1200" b="1">
                          <a:solidFill>
                            <a:srgbClr val="E6F3FF"/>
                          </a:solidFill>
                          <a:effectLst/>
                        </a:rPr>
                        <a:t>6</a:t>
                      </a:r>
                      <a:endParaRPr lang="tr-TR" sz="1200">
                        <a:solidFill>
                          <a:srgbClr val="E6F3FF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>
                          <a:solidFill>
                            <a:srgbClr val="E6F3FF"/>
                          </a:solidFill>
                          <a:effectLst/>
                        </a:rPr>
                        <a:t>91.5%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>
                          <a:solidFill>
                            <a:srgbClr val="E6F3FF"/>
                          </a:solidFill>
                          <a:effectLst/>
                        </a:rPr>
                        <a:t>94%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450194229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algn="ctr"/>
                      <a:r>
                        <a:rPr lang="tr-TR" sz="1200" b="1">
                          <a:solidFill>
                            <a:srgbClr val="E6F3FF"/>
                          </a:solidFill>
                          <a:effectLst/>
                        </a:rPr>
                        <a:t>8</a:t>
                      </a:r>
                      <a:endParaRPr lang="tr-TR" sz="1200">
                        <a:solidFill>
                          <a:srgbClr val="E6F3FF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>
                          <a:solidFill>
                            <a:srgbClr val="E6F3FF"/>
                          </a:solidFill>
                          <a:effectLst/>
                        </a:rPr>
                        <a:t>92.5%</a:t>
                      </a:r>
                      <a:endParaRPr lang="tr-TR" sz="1200">
                        <a:solidFill>
                          <a:srgbClr val="E6F3FF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E6F3FF"/>
                          </a:solidFill>
                          <a:effectLst/>
                        </a:rPr>
                        <a:t>100%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862961279"/>
                  </a:ext>
                </a:extLst>
              </a:tr>
            </a:tbl>
          </a:graphicData>
        </a:graphic>
      </p:graphicFrame>
      <p:sp>
        <p:nvSpPr>
          <p:cNvPr id="9" name="Metin kutusu 8">
            <a:extLst>
              <a:ext uri="{FF2B5EF4-FFF2-40B4-BE49-F238E27FC236}">
                <a16:creationId xmlns:a16="http://schemas.microsoft.com/office/drawing/2014/main" id="{BFE8140E-134B-7E76-7410-00E4F942F2AA}"/>
              </a:ext>
            </a:extLst>
          </p:cNvPr>
          <p:cNvSpPr txBox="1"/>
          <p:nvPr/>
        </p:nvSpPr>
        <p:spPr>
          <a:xfrm>
            <a:off x="3877971" y="3636838"/>
            <a:ext cx="457200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75"/>
              </a:spcBef>
              <a:spcAft>
                <a:spcPts val="1500"/>
              </a:spcAft>
              <a:buNone/>
            </a:pPr>
            <a:r>
              <a:rPr lang="en-US" sz="1100" b="1" i="0" dirty="0">
                <a:solidFill>
                  <a:srgbClr val="FFFF00"/>
                </a:solidFill>
                <a:effectLst/>
                <a:latin typeface="Segoe UI" panose="020B0502040204020203" pitchFamily="34" charset="0"/>
              </a:rPr>
              <a:t>🎯 Key Observations</a:t>
            </a: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Best PCA performance:</a:t>
            </a:r>
            <a:r>
              <a:rPr lang="en-US" sz="1100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92.5% with all components</a:t>
            </a: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Good balance:</a:t>
            </a:r>
            <a:r>
              <a:rPr lang="en-US" sz="1100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91.5% with 6 components (94% variance)</a:t>
            </a: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Biplot shows</a:t>
            </a:r>
            <a:r>
              <a:rPr lang="en-US" sz="1100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clear separation along PC1 (sales dimension)</a:t>
            </a: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Diminishing returns</a:t>
            </a:r>
            <a:r>
              <a:rPr lang="en-US" sz="1100" b="0" i="0" dirty="0">
                <a:solidFill>
                  <a:srgbClr val="E6F3FF"/>
                </a:solidFill>
                <a:effectLst/>
                <a:latin typeface="Segoe UI" panose="020B0502040204020203" pitchFamily="34" charset="0"/>
              </a:rPr>
              <a:t> after 6 components</a:t>
            </a:r>
          </a:p>
        </p:txBody>
      </p:sp>
    </p:spTree>
    <p:extLst>
      <p:ext uri="{BB962C8B-B14F-4D97-AF65-F5344CB8AC3E}">
        <p14:creationId xmlns:p14="http://schemas.microsoft.com/office/powerpoint/2010/main" val="2497216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476167-9AA0-D1CD-5F8B-138C0FC2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800" dirty="0" err="1"/>
              <a:t>Feature</a:t>
            </a:r>
            <a:r>
              <a:rPr lang="tr-TR" sz="1800" dirty="0"/>
              <a:t> </a:t>
            </a:r>
            <a:r>
              <a:rPr lang="tr-TR" sz="1800" dirty="0" err="1"/>
              <a:t>Selection</a:t>
            </a:r>
            <a:r>
              <a:rPr lang="tr-TR" sz="1800" dirty="0"/>
              <a:t> </a:t>
            </a:r>
            <a:r>
              <a:rPr lang="tr-TR" sz="1800" dirty="0" err="1"/>
              <a:t>vs</a:t>
            </a:r>
            <a:r>
              <a:rPr lang="tr-TR" sz="1800" dirty="0"/>
              <a:t> PCA</a:t>
            </a:r>
          </a:p>
        </p:txBody>
      </p:sp>
      <p:pic>
        <p:nvPicPr>
          <p:cNvPr id="4" name="Resim 3" descr="metin, diyagram, çizgi, ekran görüntüs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23343F6-6A3B-F7F3-87E2-69693DC5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90" y="2877038"/>
            <a:ext cx="6045525" cy="214141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748BD5C-55B5-623E-63F9-CD1A44E8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6" y="991117"/>
            <a:ext cx="5766923" cy="188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4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44C39B-BF7D-5B49-2E2C-2C17BB14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Business </a:t>
            </a:r>
            <a:r>
              <a:rPr lang="tr-TR" dirty="0" err="1"/>
              <a:t>Insights</a:t>
            </a:r>
            <a:r>
              <a:rPr lang="tr-TR" dirty="0"/>
              <a:t> &amp; Applications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8ADB28B-08EE-E3FC-4495-C0984499E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4" y="1160755"/>
            <a:ext cx="4234885" cy="229967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EAEF72D-D14E-7A03-4AE5-A4BFAD000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118441"/>
            <a:ext cx="4178096" cy="234198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8E07FF6-EA71-8814-5B88-410AD5A73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15" y="3460426"/>
            <a:ext cx="7296120" cy="15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0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A7E4C9-89ED-08BB-7F8D-D9B70070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50" y="2405100"/>
            <a:ext cx="7709100" cy="333300"/>
          </a:xfrm>
        </p:spPr>
        <p:txBody>
          <a:bodyPr/>
          <a:lstStyle/>
          <a:p>
            <a:r>
              <a:rPr lang="tr-TR" sz="3600" dirty="0"/>
              <a:t>Final </a:t>
            </a:r>
            <a:r>
              <a:rPr lang="tr-TR" sz="3600" dirty="0" err="1"/>
              <a:t>Part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850750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E04C1D-0F29-4C0A-2804-01BC000E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50" y="636568"/>
            <a:ext cx="7709100" cy="333300"/>
          </a:xfrm>
        </p:spPr>
        <p:txBody>
          <a:bodyPr/>
          <a:lstStyle/>
          <a:p>
            <a:r>
              <a:rPr lang="tr-TR" sz="1800" b="1" dirty="0" err="1"/>
              <a:t>Dataset</a:t>
            </a:r>
            <a:r>
              <a:rPr lang="tr-TR" sz="1800" b="1" dirty="0"/>
              <a:t> </a:t>
            </a:r>
            <a:r>
              <a:rPr lang="tr-TR" sz="1800" b="1" dirty="0" err="1"/>
              <a:t>and</a:t>
            </a:r>
            <a:r>
              <a:rPr lang="tr-TR" sz="1800" b="1" dirty="0"/>
              <a:t> </a:t>
            </a:r>
            <a:r>
              <a:rPr lang="tr-TR" sz="1800" b="1" dirty="0" err="1"/>
              <a:t>Preprocessing</a:t>
            </a:r>
            <a:br>
              <a:rPr lang="tr-TR" sz="1800" b="1" dirty="0"/>
            </a:br>
            <a:endParaRPr lang="tr-TR" sz="1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8D15B2-A9C4-ADEC-117E-FD96D609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68" y="1157207"/>
            <a:ext cx="7942664" cy="189083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6092067-2BA2-93A6-4064-31953FCD3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0" y="2973906"/>
            <a:ext cx="7709100" cy="19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0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8A2698-6B79-7865-D6A6-09D5F21C7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342" y="361505"/>
            <a:ext cx="6367316" cy="538025"/>
          </a:xfrm>
        </p:spPr>
        <p:txBody>
          <a:bodyPr/>
          <a:lstStyle/>
          <a:p>
            <a:r>
              <a:rPr lang="en-US" dirty="0"/>
              <a:t>2. Missing Value Analysis and Cleaning</a:t>
            </a:r>
            <a:endParaRPr lang="tr-TR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879F2CD1-6708-9532-7752-466CB03C8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014354"/>
              </p:ext>
            </p:extLst>
          </p:nvPr>
        </p:nvGraphicFramePr>
        <p:xfrm>
          <a:off x="793610" y="1672684"/>
          <a:ext cx="3064712" cy="2600372"/>
        </p:xfrm>
        <a:graphic>
          <a:graphicData uri="http://schemas.openxmlformats.org/drawingml/2006/table">
            <a:tbl>
              <a:tblPr firstRow="1" bandRow="1">
                <a:tableStyleId>{B02939E6-BFF5-400C-BEF5-EF71AF9D6F81}</a:tableStyleId>
              </a:tblPr>
              <a:tblGrid>
                <a:gridCol w="1532356">
                  <a:extLst>
                    <a:ext uri="{9D8B030D-6E8A-4147-A177-3AD203B41FA5}">
                      <a16:colId xmlns:a16="http://schemas.microsoft.com/office/drawing/2014/main" val="2528252831"/>
                    </a:ext>
                  </a:extLst>
                </a:gridCol>
                <a:gridCol w="1532356">
                  <a:extLst>
                    <a:ext uri="{9D8B030D-6E8A-4147-A177-3AD203B41FA5}">
                      <a16:colId xmlns:a16="http://schemas.microsoft.com/office/drawing/2014/main" val="1640501608"/>
                    </a:ext>
                  </a:extLst>
                </a:gridCol>
              </a:tblGrid>
              <a:tr h="375332">
                <a:tc>
                  <a:txBody>
                    <a:bodyPr/>
                    <a:lstStyle/>
                    <a:p>
                      <a:r>
                        <a:rPr lang="tr-TR" dirty="0" err="1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Feature</a:t>
                      </a:r>
                      <a:endParaRPr lang="tr-TR" dirty="0">
                        <a:solidFill>
                          <a:schemeClr val="bg1"/>
                        </a:solidFill>
                        <a:latin typeface="Maven Pro" panose="020B0604020202020204" charset="-9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Missing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95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User_Count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54%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5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Critic_Score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423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Critic_Count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405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39%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18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User_Score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0034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bg1"/>
                          </a:solidFill>
                          <a:latin typeface="Maven Pro" panose="020B0604020202020204" charset="-94"/>
                        </a:rPr>
                        <a:t>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265182"/>
                  </a:ext>
                </a:extLst>
              </a:tr>
            </a:tbl>
          </a:graphicData>
        </a:graphic>
      </p:graphicFrame>
      <p:pic>
        <p:nvPicPr>
          <p:cNvPr id="5" name="Resim 4" descr="metin, ekran görüntüsü, dikdörtgen, renklilik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019C20C-A1CC-4EE0-9902-F264E514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10" y="1677175"/>
            <a:ext cx="4228360" cy="2595881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D23BBDF-5423-D271-8492-C4828ADBE578}"/>
              </a:ext>
            </a:extLst>
          </p:cNvPr>
          <p:cNvSpPr txBox="1"/>
          <p:nvPr/>
        </p:nvSpPr>
        <p:spPr>
          <a:xfrm>
            <a:off x="5510546" y="4356410"/>
            <a:ext cx="236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(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Missing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Values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Maven Pro" panose="020B0604020202020204" charset="-94"/>
              </a:rPr>
              <a:t>Heatmap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032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631B1-08E4-C9DF-0DB6-00BDD2BE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50" y="748082"/>
            <a:ext cx="7709100" cy="333300"/>
          </a:xfrm>
        </p:spPr>
        <p:txBody>
          <a:bodyPr/>
          <a:lstStyle/>
          <a:p>
            <a:r>
              <a:rPr lang="en-US" b="1" dirty="0"/>
              <a:t>Feature Selection and Dimensionality Reduction</a:t>
            </a:r>
            <a:br>
              <a:rPr lang="en-US" b="1" dirty="0"/>
            </a:b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C48F211-4F20-D4F7-C6CF-BA036796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33" y="1252367"/>
            <a:ext cx="3591690" cy="3303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1F64CDB-94AC-CE2C-87CD-11AACCD4C548}"/>
              </a:ext>
            </a:extLst>
          </p:cNvPr>
          <p:cNvSpPr txBox="1"/>
          <p:nvPr/>
        </p:nvSpPr>
        <p:spPr>
          <a:xfrm>
            <a:off x="988742" y="1565210"/>
            <a:ext cx="3285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tx1"/>
                </a:solidFill>
                <a:latin typeface="Maven Pro" panose="020B0604020202020204" charset="-94"/>
              </a:rPr>
              <a:t>Method</a:t>
            </a:r>
            <a:r>
              <a:rPr lang="tr-TR" dirty="0">
                <a:solidFill>
                  <a:schemeClr val="tx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Maven Pro" panose="020B0604020202020204" charset="-94"/>
              </a:rPr>
              <a:t>Used</a:t>
            </a:r>
            <a:r>
              <a:rPr lang="tr-TR" dirty="0">
                <a:solidFill>
                  <a:schemeClr val="tx1"/>
                </a:solidFill>
                <a:latin typeface="Maven Pro" panose="020B0604020202020204" charset="-94"/>
              </a:rPr>
              <a:t>: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ANOVA F-test</a:t>
            </a:r>
          </a:p>
          <a:p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Mutual Information</a:t>
            </a:r>
          </a:p>
          <a:p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Random Forest</a:t>
            </a:r>
          </a:p>
          <a:p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RFE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tx1"/>
                </a:solidFill>
                <a:latin typeface="Maven Pro" panose="020B0604020202020204" charset="-94"/>
              </a:rPr>
              <a:t>Most</a:t>
            </a:r>
            <a:r>
              <a:rPr lang="tr-TR" dirty="0">
                <a:solidFill>
                  <a:schemeClr val="tx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Maven Pro" panose="020B0604020202020204" charset="-94"/>
              </a:rPr>
              <a:t>Effective</a:t>
            </a:r>
            <a:r>
              <a:rPr lang="tr-TR" dirty="0">
                <a:solidFill>
                  <a:schemeClr val="tx1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Maven Pro" panose="020B0604020202020204" charset="-94"/>
              </a:rPr>
              <a:t>Features</a:t>
            </a:r>
            <a:r>
              <a:rPr lang="tr-TR" dirty="0">
                <a:solidFill>
                  <a:schemeClr val="tx1"/>
                </a:solidFill>
                <a:latin typeface="Maven Pro" panose="020B0604020202020204" charset="-94"/>
              </a:rPr>
              <a:t>:</a:t>
            </a:r>
          </a:p>
          <a:p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  <a:p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NA_Sales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 - North America sales</a:t>
            </a:r>
          </a:p>
          <a:p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EU_Sales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 - Europe sales</a:t>
            </a:r>
          </a:p>
          <a:p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Critic_Count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 - Number of critics</a:t>
            </a:r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400670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F0FC59-63FD-A949-3EF1-71B74AF5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Clustering Analysis</a:t>
            </a:r>
            <a:br>
              <a:rPr lang="tr-TR" b="1" dirty="0"/>
            </a:b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B2563BB-1B6F-999C-DAB0-D63E5D31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" y="3263590"/>
            <a:ext cx="9144000" cy="1879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63C4B25-1FE3-F9BD-6384-16A634F7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8" y="944137"/>
            <a:ext cx="8741354" cy="23194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7148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7FC7D3-06C1-1E68-4AB1-642BCC01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621701"/>
            <a:ext cx="6582882" cy="333300"/>
          </a:xfrm>
        </p:spPr>
        <p:txBody>
          <a:bodyPr/>
          <a:lstStyle/>
          <a:p>
            <a:r>
              <a:rPr lang="tr-TR" sz="1400" b="1" dirty="0" err="1"/>
              <a:t>Classification</a:t>
            </a:r>
            <a:r>
              <a:rPr lang="tr-TR" sz="1400" b="1" dirty="0"/>
              <a:t> </a:t>
            </a:r>
            <a:r>
              <a:rPr lang="tr-TR" sz="1400" b="1" dirty="0" err="1"/>
              <a:t>and</a:t>
            </a:r>
            <a:r>
              <a:rPr lang="tr-TR" sz="1400" b="1" dirty="0"/>
              <a:t> </a:t>
            </a:r>
            <a:r>
              <a:rPr lang="tr-TR" sz="1400" b="1" dirty="0" err="1"/>
              <a:t>Regression</a:t>
            </a:r>
            <a:r>
              <a:rPr lang="tr-TR" sz="1400" b="1" dirty="0"/>
              <a:t> </a:t>
            </a:r>
            <a:r>
              <a:rPr lang="tr-TR" sz="1400" b="1" dirty="0" err="1"/>
              <a:t>Models</a:t>
            </a:r>
            <a:br>
              <a:rPr lang="tr-TR" sz="1400" b="1" dirty="0"/>
            </a:br>
            <a:endParaRPr lang="tr-TR" sz="14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6BB289C-DB6D-6703-48AB-F7A815F9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5" y="1041112"/>
            <a:ext cx="3725597" cy="3901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25C8570-5547-8CA7-58CA-F86859AC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96" y="1041112"/>
            <a:ext cx="4087652" cy="3635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4845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13F63C-44C2-F912-9AAA-C32A9B3D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50" y="673740"/>
            <a:ext cx="7709100" cy="333300"/>
          </a:xfrm>
        </p:spPr>
        <p:txBody>
          <a:bodyPr/>
          <a:lstStyle/>
          <a:p>
            <a:r>
              <a:rPr lang="tr-TR" b="1" dirty="0" err="1"/>
              <a:t>Results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Strategic </a:t>
            </a:r>
            <a:r>
              <a:rPr lang="tr-TR" b="1" dirty="0" err="1"/>
              <a:t>Recommendations</a:t>
            </a:r>
            <a:br>
              <a:rPr lang="tr-TR" b="1" dirty="0"/>
            </a:b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D5ADF72-00B8-065D-F2D7-AA3E62A85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4" y="2453268"/>
            <a:ext cx="7709100" cy="2622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019D820-B49C-8AED-165F-E1770F0813BD}"/>
              </a:ext>
            </a:extLst>
          </p:cNvPr>
          <p:cNvSpPr txBox="1"/>
          <p:nvPr/>
        </p:nvSpPr>
        <p:spPr>
          <a:xfrm>
            <a:off x="895814" y="119169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</a:pPr>
            <a:r>
              <a:rPr lang="tr-TR" b="1" i="0" dirty="0">
                <a:solidFill>
                  <a:srgbClr val="FFFF00"/>
                </a:solidFill>
                <a:effectLst/>
                <a:latin typeface="Maven Pro" panose="020B0604020202020204" charset="-94"/>
              </a:rPr>
              <a:t>Main </a:t>
            </a:r>
            <a:r>
              <a:rPr lang="tr-TR" b="1" i="0" dirty="0" err="1">
                <a:solidFill>
                  <a:srgbClr val="FFFF00"/>
                </a:solidFill>
                <a:effectLst/>
                <a:latin typeface="Maven Pro" panose="020B0604020202020204" charset="-94"/>
              </a:rPr>
              <a:t>Findings</a:t>
            </a:r>
            <a:r>
              <a:rPr lang="tr-TR" b="1" i="0" dirty="0">
                <a:solidFill>
                  <a:srgbClr val="FFFF00"/>
                </a:solidFill>
                <a:effectLst/>
                <a:latin typeface="Maven Pro" panose="020B0604020202020204" charset="-94"/>
              </a:rPr>
              <a:t>: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B145C5A1-FFA0-C3E1-9A67-359B0F373D1E}"/>
              </a:ext>
            </a:extLst>
          </p:cNvPr>
          <p:cNvSpPr txBox="1"/>
          <p:nvPr/>
        </p:nvSpPr>
        <p:spPr>
          <a:xfrm>
            <a:off x="717450" y="1802773"/>
            <a:ext cx="8248130" cy="482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75"/>
              </a:spcAft>
              <a:buNone/>
            </a:pPr>
            <a:r>
              <a:rPr lang="tr-TR" sz="1100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                                 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1.</a:t>
            </a:r>
            <a:r>
              <a:rPr lang="tr-TR" sz="1100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			       </a:t>
            </a:r>
            <a:r>
              <a:rPr lang="en-US" sz="1100" b="1" dirty="0">
                <a:solidFill>
                  <a:schemeClr val="tx1"/>
                </a:solidFill>
                <a:latin typeface="Segoe UI" panose="020B0502040204020203" pitchFamily="34" charset="0"/>
              </a:rPr>
              <a:t> 2.</a:t>
            </a:r>
            <a:r>
              <a:rPr lang="tr-TR" sz="1100" b="1" dirty="0">
                <a:solidFill>
                  <a:schemeClr val="tx1"/>
                </a:solidFill>
                <a:latin typeface="Segoe UI" panose="020B0502040204020203" pitchFamily="34" charset="0"/>
              </a:rPr>
              <a:t>			</a:t>
            </a:r>
            <a:r>
              <a:rPr lang="en-US" sz="1100" b="1" dirty="0">
                <a:solidFill>
                  <a:schemeClr val="tx1"/>
                </a:solidFill>
                <a:latin typeface="Segoe UI" panose="020B0502040204020203" pitchFamily="34" charset="0"/>
              </a:rPr>
              <a:t> 3.</a:t>
            </a:r>
            <a:endParaRPr lang="tr-TR" sz="1100" b="1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375"/>
              </a:spcAft>
              <a:buNone/>
            </a:pPr>
            <a:r>
              <a:rPr lang="en-US" sz="1100" b="1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NA_Sales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- Strongest Success Indicator</a:t>
            </a:r>
            <a:r>
              <a:rPr lang="tr-TR" sz="11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Platform and Genre Selection Critical</a:t>
            </a:r>
            <a:r>
              <a:rPr lang="tr-TR" sz="11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              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Critic Scores Influential</a:t>
            </a:r>
          </a:p>
        </p:txBody>
      </p:sp>
    </p:spTree>
    <p:extLst>
      <p:ext uri="{BB962C8B-B14F-4D97-AF65-F5344CB8AC3E}">
        <p14:creationId xmlns:p14="http://schemas.microsoft.com/office/powerpoint/2010/main" val="1104883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69"/>
          <p:cNvSpPr txBox="1">
            <a:spLocks noGrp="1"/>
          </p:cNvSpPr>
          <p:nvPr>
            <p:ph type="title"/>
          </p:nvPr>
        </p:nvSpPr>
        <p:spPr>
          <a:xfrm>
            <a:off x="717450" y="1164393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r>
              <a:rPr lang="tr-TR" dirty="0"/>
              <a:t>..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C4A83F-7E49-2AE9-6C86-D2DB4E734A6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6614" y="1469589"/>
            <a:ext cx="4922983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ven Pro" panose="020B0604020202020204" charset="-94"/>
              </a:rPr>
              <a:t>Project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aven Pro" panose="020B0604020202020204" charset="-94"/>
              </a:rPr>
              <a:t>Files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ven Pro" panose="020B0604020202020204" charset="-94"/>
              </a:rPr>
              <a:t>: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ven Pro" panose="020B060402020202020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explore_video_games.py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analyze_video_games.py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hierarchical_clustering.py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sampled_video_games.csv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aven Pro" panose="020B0604020202020204" charset="-94"/>
              </a:rPr>
              <a:t>Visualizations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: PNG format in /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plots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folder</a:t>
            </a:r>
            <a:endParaRPr kumimoji="0" lang="tr-TR" altLang="tr-TR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aven Pro" panose="020B0604020202020204" charset="-94"/>
              </a:rPr>
              <a:t>Classification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: PNG format in /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plots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folder</a:t>
            </a:r>
            <a:endParaRPr kumimoji="0" lang="tr-TR" altLang="tr-TR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altLang="tr-TR" sz="1000" dirty="0" err="1">
                <a:solidFill>
                  <a:schemeClr val="tx1"/>
                </a:solidFill>
                <a:latin typeface="Maven Pro" panose="020B0604020202020204" charset="-94"/>
              </a:rPr>
              <a:t>Regression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: PNG format in /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plots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folder</a:t>
            </a:r>
            <a:endParaRPr kumimoji="0" lang="tr-TR" altLang="tr-TR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ven Pro" panose="020B0604020202020204" charset="-94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763301B-B817-A83E-124D-4B3E52D650D7}"/>
              </a:ext>
            </a:extLst>
          </p:cNvPr>
          <p:cNvSpPr txBox="1"/>
          <p:nvPr/>
        </p:nvSpPr>
        <p:spPr>
          <a:xfrm>
            <a:off x="606614" y="3442033"/>
            <a:ext cx="70855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Source: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https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://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www.geeksforgeeks.org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/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working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-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with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-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missing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-data-in-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pandas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/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https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://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www.analyticsvidhya.com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/blog/2021/05/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dealing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-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with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-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missing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-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values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-in-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python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-a-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complete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-</a:t>
            </a:r>
            <a:r>
              <a:rPr kumimoji="0" lang="tr-TR" altLang="tr-TR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guide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/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https://www.datacamp.com/tutorial/techniques-to-handle-missing-data-values</a:t>
            </a:r>
            <a:endParaRPr kumimoji="0" lang="tr-TR" altLang="tr-TR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https://www.kaggle.com/datasets/rush4ratio/video-game-sales-with-ratings</a:t>
            </a:r>
            <a:endParaRPr kumimoji="0" lang="tr-TR" altLang="tr-TR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</a:t>
            </a:r>
            <a:endParaRPr kumimoji="0" lang="tr-TR" altLang="tr-TR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tr-TR" altLang="tr-TR" sz="1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https</a:t>
            </a:r>
            <a:r>
              <a:rPr kumimoji="0" lang="tr-TR" altLang="tr-T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aven Pro" panose="020B0604020202020204" charset="-94"/>
              </a:rPr>
              <a:t>://www.theesa.com/resource/2024-essential-facts-about-the-video-game-industry/</a:t>
            </a:r>
          </a:p>
          <a:p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aven Pro" panose="020B0604020202020204" charset="-9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etin kutusu 29">
            <a:extLst>
              <a:ext uri="{FF2B5EF4-FFF2-40B4-BE49-F238E27FC236}">
                <a16:creationId xmlns:a16="http://schemas.microsoft.com/office/drawing/2014/main" id="{5D5AF636-02FE-BB68-719E-07C2B77CE2CF}"/>
              </a:ext>
            </a:extLst>
          </p:cNvPr>
          <p:cNvSpPr txBox="1"/>
          <p:nvPr/>
        </p:nvSpPr>
        <p:spPr>
          <a:xfrm>
            <a:off x="1494263" y="579863"/>
            <a:ext cx="6415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tx1"/>
                </a:solidFill>
                <a:latin typeface="Press Start 2P" panose="020B0604020202020204" charset="0"/>
              </a:rPr>
              <a:t>Missing</a:t>
            </a:r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 Value </a:t>
            </a:r>
            <a:r>
              <a:rPr lang="tr-TR" dirty="0" err="1">
                <a:solidFill>
                  <a:schemeClr val="tx1"/>
                </a:solidFill>
                <a:latin typeface="Press Start 2P" panose="020B0604020202020204" charset="0"/>
              </a:rPr>
              <a:t>Treatment</a:t>
            </a:r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Press Start 2P" panose="020B0604020202020204" charset="0"/>
              </a:rPr>
              <a:t>Strategies</a:t>
            </a:r>
            <a:r>
              <a:rPr lang="tr-TR" dirty="0">
                <a:solidFill>
                  <a:schemeClr val="tx1"/>
                </a:solidFill>
                <a:latin typeface="Press Start 2P" panose="020B0604020202020204" charset="0"/>
              </a:rPr>
              <a:t>: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89975C07-10D1-66B3-B16B-8A4186DA430C}"/>
              </a:ext>
            </a:extLst>
          </p:cNvPr>
          <p:cNvSpPr txBox="1"/>
          <p:nvPr/>
        </p:nvSpPr>
        <p:spPr>
          <a:xfrm>
            <a:off x="275062" y="1583473"/>
            <a:ext cx="622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1-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Year_of_Release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: Imputed with median</a:t>
            </a:r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3229C404-F992-A825-4320-750030CF49BD}"/>
              </a:ext>
            </a:extLst>
          </p:cNvPr>
          <p:cNvSpPr txBox="1"/>
          <p:nvPr/>
        </p:nvSpPr>
        <p:spPr>
          <a:xfrm>
            <a:off x="275062" y="2655478"/>
            <a:ext cx="622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2-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Categorical Variables: Imputed with mode</a:t>
            </a:r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39E564FB-24E3-E082-67A7-06E6AE1C4534}"/>
              </a:ext>
            </a:extLst>
          </p:cNvPr>
          <p:cNvSpPr txBox="1"/>
          <p:nvPr/>
        </p:nvSpPr>
        <p:spPr>
          <a:xfrm>
            <a:off x="275063" y="3727484"/>
            <a:ext cx="6222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3-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-94"/>
              </a:rPr>
              <a:t>User_Score</a:t>
            </a:r>
            <a:r>
              <a:rPr lang="en-US" dirty="0">
                <a:solidFill>
                  <a:schemeClr val="bg1"/>
                </a:solidFill>
                <a:latin typeface="Maven Pro" panose="020B0604020202020204" charset="-94"/>
              </a:rPr>
              <a:t>: Converted to numeric</a:t>
            </a:r>
            <a:r>
              <a:rPr lang="tr-TR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</a:p>
          <a:p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  <a:p>
            <a:endParaRPr lang="tr-TR" dirty="0">
              <a:solidFill>
                <a:schemeClr val="bg1"/>
              </a:solidFill>
              <a:latin typeface="Maven Pro" panose="020B0604020202020204" charset="-94"/>
            </a:endParaRPr>
          </a:p>
        </p:txBody>
      </p:sp>
      <p:pic>
        <p:nvPicPr>
          <p:cNvPr id="35" name="Resim 34">
            <a:extLst>
              <a:ext uri="{FF2B5EF4-FFF2-40B4-BE49-F238E27FC236}">
                <a16:creationId xmlns:a16="http://schemas.microsoft.com/office/drawing/2014/main" id="{727538A0-9374-0852-0586-E2443ED6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09" y="2116179"/>
            <a:ext cx="6639852" cy="314369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45AE4374-E697-0BE6-8475-F0BC259B1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09" y="3212001"/>
            <a:ext cx="5601482" cy="266737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0DAF1E44-7DF2-42A5-57C0-517E83E1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09" y="4196921"/>
            <a:ext cx="7772400" cy="51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9C4780-90E8-7C6A-E050-5BA020D8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328" y="555774"/>
            <a:ext cx="6327340" cy="698400"/>
          </a:xfrm>
        </p:spPr>
        <p:txBody>
          <a:bodyPr/>
          <a:lstStyle/>
          <a:p>
            <a:r>
              <a:rPr lang="en-US" sz="1400" dirty="0"/>
              <a:t>3. Exploratory Data Analysis (EDA)</a:t>
            </a:r>
            <a:endParaRPr lang="tr-TR" sz="14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0D307F1-7028-F4D9-9C37-234AD5020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5775" y="1565088"/>
            <a:ext cx="5932447" cy="2445834"/>
          </a:xfrm>
        </p:spPr>
        <p:txBody>
          <a:bodyPr/>
          <a:lstStyle/>
          <a:p>
            <a:pPr algn="l">
              <a:buNone/>
            </a:pPr>
            <a:r>
              <a:rPr lang="en-US" sz="1200" b="1" dirty="0"/>
              <a:t>Categorical Variables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/>
              <a:t>Platform distribution</a:t>
            </a:r>
            <a:r>
              <a:rPr lang="en-US" sz="1200" dirty="0"/>
              <a:t>: Identified platforms with most games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/>
              <a:t>Genre analysis</a:t>
            </a:r>
            <a:r>
              <a:rPr lang="en-US" sz="1200" dirty="0"/>
              <a:t>: Game counts and sales performance by genre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/>
              <a:t>Relationship with global sales</a:t>
            </a:r>
            <a:r>
              <a:rPr lang="en-US" sz="1200" dirty="0"/>
              <a:t>: Impact of categorical variables on sales</a:t>
            </a:r>
            <a:endParaRPr lang="tr-TR" sz="12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>
              <a:buNone/>
            </a:pPr>
            <a:r>
              <a:rPr lang="en-US" sz="1200" b="1" dirty="0"/>
              <a:t>Numerical Variables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/>
              <a:t>Sales distributions</a:t>
            </a:r>
            <a:r>
              <a:rPr lang="en-US" sz="1200" dirty="0"/>
              <a:t>: Histograms of </a:t>
            </a:r>
            <a:r>
              <a:rPr lang="en-US" sz="1200" dirty="0" err="1"/>
              <a:t>NA_Sales</a:t>
            </a:r>
            <a:r>
              <a:rPr lang="en-US" sz="1200" dirty="0"/>
              <a:t>, </a:t>
            </a:r>
            <a:r>
              <a:rPr lang="en-US" sz="1200" dirty="0" err="1"/>
              <a:t>EU_Sales</a:t>
            </a:r>
            <a:r>
              <a:rPr lang="en-US" sz="1200" dirty="0"/>
              <a:t>, </a:t>
            </a:r>
            <a:r>
              <a:rPr lang="en-US" sz="1200" dirty="0" err="1"/>
              <a:t>JP_Sales</a:t>
            </a: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/>
              <a:t>0-1 million concentration</a:t>
            </a:r>
            <a:r>
              <a:rPr lang="en-US" sz="1200" dirty="0"/>
              <a:t>: Most games sell within this range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/>
              <a:t>Outlier presence</a:t>
            </a:r>
            <a:r>
              <a:rPr lang="en-US" sz="1200" dirty="0"/>
              <a:t>: Some high-selling games detected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/>
              <a:t>Global sales boxplot</a:t>
            </a:r>
            <a:r>
              <a:rPr lang="en-US" sz="1200" dirty="0"/>
              <a:t>: Visualization of distribution and outliers</a:t>
            </a:r>
          </a:p>
          <a:p>
            <a:pPr algn="l"/>
            <a:endParaRPr lang="tr-TR" dirty="0"/>
          </a:p>
        </p:txBody>
      </p:sp>
      <p:grpSp>
        <p:nvGrpSpPr>
          <p:cNvPr id="4" name="Google Shape;4212;p75">
            <a:extLst>
              <a:ext uri="{FF2B5EF4-FFF2-40B4-BE49-F238E27FC236}">
                <a16:creationId xmlns:a16="http://schemas.microsoft.com/office/drawing/2014/main" id="{F8A0EF69-5112-F3C6-1361-61FC848C0FCD}"/>
              </a:ext>
            </a:extLst>
          </p:cNvPr>
          <p:cNvGrpSpPr/>
          <p:nvPr/>
        </p:nvGrpSpPr>
        <p:grpSpPr>
          <a:xfrm>
            <a:off x="5296878" y="3731948"/>
            <a:ext cx="2241344" cy="1330656"/>
            <a:chOff x="3597785" y="3065882"/>
            <a:chExt cx="2241344" cy="1330656"/>
          </a:xfrm>
        </p:grpSpPr>
        <p:grpSp>
          <p:nvGrpSpPr>
            <p:cNvPr id="5" name="Google Shape;4213;p75">
              <a:extLst>
                <a:ext uri="{FF2B5EF4-FFF2-40B4-BE49-F238E27FC236}">
                  <a16:creationId xmlns:a16="http://schemas.microsoft.com/office/drawing/2014/main" id="{937DE372-18E8-6DED-8A69-BD2EE254DD27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09" name="Google Shape;4214;p75">
                <a:extLst>
                  <a:ext uri="{FF2B5EF4-FFF2-40B4-BE49-F238E27FC236}">
                    <a16:creationId xmlns:a16="http://schemas.microsoft.com/office/drawing/2014/main" id="{B6F445AD-1DE8-AF2C-9882-B73EA02B6BB6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0" name="Google Shape;4215;p75">
                <a:extLst>
                  <a:ext uri="{FF2B5EF4-FFF2-40B4-BE49-F238E27FC236}">
                    <a16:creationId xmlns:a16="http://schemas.microsoft.com/office/drawing/2014/main" id="{BD9ED1BF-F298-B0E7-987D-21842ECB08AF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14" name="Google Shape;4216;p75">
                  <a:extLst>
                    <a:ext uri="{FF2B5EF4-FFF2-40B4-BE49-F238E27FC236}">
                      <a16:creationId xmlns:a16="http://schemas.microsoft.com/office/drawing/2014/main" id="{9D38B4C9-70C7-5E54-B72B-B9A61C48657C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4217;p75">
                  <a:extLst>
                    <a:ext uri="{FF2B5EF4-FFF2-40B4-BE49-F238E27FC236}">
                      <a16:creationId xmlns:a16="http://schemas.microsoft.com/office/drawing/2014/main" id="{9BD3BFDD-6941-AB5A-CA08-271786E55319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1" name="Google Shape;4218;p75">
                <a:extLst>
                  <a:ext uri="{FF2B5EF4-FFF2-40B4-BE49-F238E27FC236}">
                    <a16:creationId xmlns:a16="http://schemas.microsoft.com/office/drawing/2014/main" id="{ADFF6A0F-B2F4-4559-316B-D416EB1C7133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12" name="Google Shape;4219;p75">
                  <a:extLst>
                    <a:ext uri="{FF2B5EF4-FFF2-40B4-BE49-F238E27FC236}">
                      <a16:creationId xmlns:a16="http://schemas.microsoft.com/office/drawing/2014/main" id="{AADEE62E-2446-DE6D-BCE1-BA4E6AE4C8DA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4220;p75">
                  <a:extLst>
                    <a:ext uri="{FF2B5EF4-FFF2-40B4-BE49-F238E27FC236}">
                      <a16:creationId xmlns:a16="http://schemas.microsoft.com/office/drawing/2014/main" id="{61251BC4-5110-FF1A-762F-F17B043378A5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4221;p75">
              <a:extLst>
                <a:ext uri="{FF2B5EF4-FFF2-40B4-BE49-F238E27FC236}">
                  <a16:creationId xmlns:a16="http://schemas.microsoft.com/office/drawing/2014/main" id="{4FF5ABF8-EAD3-F49E-886C-6FC0CD52F5D3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794" name="Google Shape;4222;p75">
                <a:extLst>
                  <a:ext uri="{FF2B5EF4-FFF2-40B4-BE49-F238E27FC236}">
                    <a16:creationId xmlns:a16="http://schemas.microsoft.com/office/drawing/2014/main" id="{0DF7B8EB-6C85-1D7C-9154-D350D8E360A4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07" name="Google Shape;4223;p75">
                  <a:extLst>
                    <a:ext uri="{FF2B5EF4-FFF2-40B4-BE49-F238E27FC236}">
                      <a16:creationId xmlns:a16="http://schemas.microsoft.com/office/drawing/2014/main" id="{04D6EF5A-8090-070C-E02F-D16B84A739E0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4224;p75">
                  <a:extLst>
                    <a:ext uri="{FF2B5EF4-FFF2-40B4-BE49-F238E27FC236}">
                      <a16:creationId xmlns:a16="http://schemas.microsoft.com/office/drawing/2014/main" id="{8910B054-D3D5-FF79-A99E-FB71D09B3B70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" name="Google Shape;4225;p75">
                <a:extLst>
                  <a:ext uri="{FF2B5EF4-FFF2-40B4-BE49-F238E27FC236}">
                    <a16:creationId xmlns:a16="http://schemas.microsoft.com/office/drawing/2014/main" id="{215D198A-7981-5823-9AB5-3B08E36F1D8C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05" name="Google Shape;4226;p75">
                  <a:extLst>
                    <a:ext uri="{FF2B5EF4-FFF2-40B4-BE49-F238E27FC236}">
                      <a16:creationId xmlns:a16="http://schemas.microsoft.com/office/drawing/2014/main" id="{AB228DAB-3936-0646-92EB-5EAAF3792149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4227;p75">
                  <a:extLst>
                    <a:ext uri="{FF2B5EF4-FFF2-40B4-BE49-F238E27FC236}">
                      <a16:creationId xmlns:a16="http://schemas.microsoft.com/office/drawing/2014/main" id="{534E9ACE-D2FF-380A-3987-3EEF528F9AC0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" name="Google Shape;4228;p75">
                <a:extLst>
                  <a:ext uri="{FF2B5EF4-FFF2-40B4-BE49-F238E27FC236}">
                    <a16:creationId xmlns:a16="http://schemas.microsoft.com/office/drawing/2014/main" id="{F5249875-D561-014E-2B7B-183780F8BB8E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03" name="Google Shape;4229;p75">
                  <a:extLst>
                    <a:ext uri="{FF2B5EF4-FFF2-40B4-BE49-F238E27FC236}">
                      <a16:creationId xmlns:a16="http://schemas.microsoft.com/office/drawing/2014/main" id="{30E83A32-3B8C-63FB-2A04-78EE53F7F5C7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4230;p75">
                  <a:extLst>
                    <a:ext uri="{FF2B5EF4-FFF2-40B4-BE49-F238E27FC236}">
                      <a16:creationId xmlns:a16="http://schemas.microsoft.com/office/drawing/2014/main" id="{A53D2CD4-391E-A9D7-5381-947F1ABA9B18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" name="Google Shape;4231;p75">
                <a:extLst>
                  <a:ext uri="{FF2B5EF4-FFF2-40B4-BE49-F238E27FC236}">
                    <a16:creationId xmlns:a16="http://schemas.microsoft.com/office/drawing/2014/main" id="{1BC60EB1-F988-E784-F293-BD2EFA0DB47D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01" name="Google Shape;4232;p75">
                  <a:extLst>
                    <a:ext uri="{FF2B5EF4-FFF2-40B4-BE49-F238E27FC236}">
                      <a16:creationId xmlns:a16="http://schemas.microsoft.com/office/drawing/2014/main" id="{8C0B785E-931A-32DB-1678-C4AE70424914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4233;p75">
                  <a:extLst>
                    <a:ext uri="{FF2B5EF4-FFF2-40B4-BE49-F238E27FC236}">
                      <a16:creationId xmlns:a16="http://schemas.microsoft.com/office/drawing/2014/main" id="{1AF79620-06F0-893A-F5F8-477D96692E42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4234;p75">
                <a:extLst>
                  <a:ext uri="{FF2B5EF4-FFF2-40B4-BE49-F238E27FC236}">
                    <a16:creationId xmlns:a16="http://schemas.microsoft.com/office/drawing/2014/main" id="{57F90EA8-27C1-EE07-B146-4AC43FFD0232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799" name="Google Shape;4235;p75">
                  <a:extLst>
                    <a:ext uri="{FF2B5EF4-FFF2-40B4-BE49-F238E27FC236}">
                      <a16:creationId xmlns:a16="http://schemas.microsoft.com/office/drawing/2014/main" id="{7D95F5B8-FA73-93DC-74D4-03CED2914E9E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4236;p75">
                  <a:extLst>
                    <a:ext uri="{FF2B5EF4-FFF2-40B4-BE49-F238E27FC236}">
                      <a16:creationId xmlns:a16="http://schemas.microsoft.com/office/drawing/2014/main" id="{D7F99976-A95E-59B7-DFDD-C0E15FE7D0C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237;p75">
              <a:extLst>
                <a:ext uri="{FF2B5EF4-FFF2-40B4-BE49-F238E27FC236}">
                  <a16:creationId xmlns:a16="http://schemas.microsoft.com/office/drawing/2014/main" id="{54CC4DBA-D565-8740-554D-5751526CC5D6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66" name="Google Shape;4238;p75">
                <a:extLst>
                  <a:ext uri="{FF2B5EF4-FFF2-40B4-BE49-F238E27FC236}">
                    <a16:creationId xmlns:a16="http://schemas.microsoft.com/office/drawing/2014/main" id="{D9C90FB5-427B-8E7B-6176-0F01C1117C99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788" name="Google Shape;4239;p75">
                  <a:extLst>
                    <a:ext uri="{FF2B5EF4-FFF2-40B4-BE49-F238E27FC236}">
                      <a16:creationId xmlns:a16="http://schemas.microsoft.com/office/drawing/2014/main" id="{20FAD0A2-E0CB-85B8-6E97-C7BE85A769A2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4240;p75">
                  <a:extLst>
                    <a:ext uri="{FF2B5EF4-FFF2-40B4-BE49-F238E27FC236}">
                      <a16:creationId xmlns:a16="http://schemas.microsoft.com/office/drawing/2014/main" id="{87D6B7F1-18F8-823C-51CE-0DCEE436FA64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4241;p75">
                  <a:extLst>
                    <a:ext uri="{FF2B5EF4-FFF2-40B4-BE49-F238E27FC236}">
                      <a16:creationId xmlns:a16="http://schemas.microsoft.com/office/drawing/2014/main" id="{014B1CAA-32B7-F77E-63C4-06EEDECCB4E6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4242;p75">
                  <a:extLst>
                    <a:ext uri="{FF2B5EF4-FFF2-40B4-BE49-F238E27FC236}">
                      <a16:creationId xmlns:a16="http://schemas.microsoft.com/office/drawing/2014/main" id="{0345B931-1DD4-A87E-F789-3CBF29E50BFE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4243;p75">
                  <a:extLst>
                    <a:ext uri="{FF2B5EF4-FFF2-40B4-BE49-F238E27FC236}">
                      <a16:creationId xmlns:a16="http://schemas.microsoft.com/office/drawing/2014/main" id="{046F4799-3E21-E4DE-68E7-B8F5ED144BE1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244;p75">
                  <a:extLst>
                    <a:ext uri="{FF2B5EF4-FFF2-40B4-BE49-F238E27FC236}">
                      <a16:creationId xmlns:a16="http://schemas.microsoft.com/office/drawing/2014/main" id="{1634DA13-D7D3-B94B-B632-801C1F8779C5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4245;p75">
                <a:extLst>
                  <a:ext uri="{FF2B5EF4-FFF2-40B4-BE49-F238E27FC236}">
                    <a16:creationId xmlns:a16="http://schemas.microsoft.com/office/drawing/2014/main" id="{17348570-4522-0F75-BA96-0FCF34794360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786" name="Google Shape;4246;p75">
                  <a:extLst>
                    <a:ext uri="{FF2B5EF4-FFF2-40B4-BE49-F238E27FC236}">
                      <a16:creationId xmlns:a16="http://schemas.microsoft.com/office/drawing/2014/main" id="{603B0E89-E810-85EA-4322-81099929A393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4247;p75">
                  <a:extLst>
                    <a:ext uri="{FF2B5EF4-FFF2-40B4-BE49-F238E27FC236}">
                      <a16:creationId xmlns:a16="http://schemas.microsoft.com/office/drawing/2014/main" id="{1C3E3147-6B44-EDDA-0048-78E19013F6D1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248;p75">
                <a:extLst>
                  <a:ext uri="{FF2B5EF4-FFF2-40B4-BE49-F238E27FC236}">
                    <a16:creationId xmlns:a16="http://schemas.microsoft.com/office/drawing/2014/main" id="{5403F1A1-27D2-04B1-7C94-38B09BC6BD0D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784" name="Google Shape;4249;p75">
                  <a:extLst>
                    <a:ext uri="{FF2B5EF4-FFF2-40B4-BE49-F238E27FC236}">
                      <a16:creationId xmlns:a16="http://schemas.microsoft.com/office/drawing/2014/main" id="{920CAA8B-2980-9F07-2379-E0B3C668293B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4250;p75">
                  <a:extLst>
                    <a:ext uri="{FF2B5EF4-FFF2-40B4-BE49-F238E27FC236}">
                      <a16:creationId xmlns:a16="http://schemas.microsoft.com/office/drawing/2014/main" id="{58390EB0-783F-67AC-A9A6-8876FD2DFA6A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251;p75">
                <a:extLst>
                  <a:ext uri="{FF2B5EF4-FFF2-40B4-BE49-F238E27FC236}">
                    <a16:creationId xmlns:a16="http://schemas.microsoft.com/office/drawing/2014/main" id="{7CFCCA52-C29C-9BAE-42CA-116EF4FB267D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82" name="Google Shape;4252;p75">
                  <a:extLst>
                    <a:ext uri="{FF2B5EF4-FFF2-40B4-BE49-F238E27FC236}">
                      <a16:creationId xmlns:a16="http://schemas.microsoft.com/office/drawing/2014/main" id="{509902D2-CE68-F6E4-8929-1AC2DFBD2BE5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4253;p75">
                  <a:extLst>
                    <a:ext uri="{FF2B5EF4-FFF2-40B4-BE49-F238E27FC236}">
                      <a16:creationId xmlns:a16="http://schemas.microsoft.com/office/drawing/2014/main" id="{945F1E28-01A5-660E-5CAD-4D4004A7FD87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254;p75">
                <a:extLst>
                  <a:ext uri="{FF2B5EF4-FFF2-40B4-BE49-F238E27FC236}">
                    <a16:creationId xmlns:a16="http://schemas.microsoft.com/office/drawing/2014/main" id="{BF6B1439-49E1-43BB-6EAD-23613B7B6423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80" name="Google Shape;4255;p75">
                  <a:extLst>
                    <a:ext uri="{FF2B5EF4-FFF2-40B4-BE49-F238E27FC236}">
                      <a16:creationId xmlns:a16="http://schemas.microsoft.com/office/drawing/2014/main" id="{0BCBA7FD-CF26-D676-A902-E5AB2DEF8940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4256;p75">
                  <a:extLst>
                    <a:ext uri="{FF2B5EF4-FFF2-40B4-BE49-F238E27FC236}">
                      <a16:creationId xmlns:a16="http://schemas.microsoft.com/office/drawing/2014/main" id="{58140D7A-BB60-533E-F945-9AF998C1E34F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1" name="Google Shape;4257;p75">
                <a:extLst>
                  <a:ext uri="{FF2B5EF4-FFF2-40B4-BE49-F238E27FC236}">
                    <a16:creationId xmlns:a16="http://schemas.microsoft.com/office/drawing/2014/main" id="{643C9376-F331-CF36-D9E2-6BBF94579565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78" name="Google Shape;4258;p75">
                  <a:extLst>
                    <a:ext uri="{FF2B5EF4-FFF2-40B4-BE49-F238E27FC236}">
                      <a16:creationId xmlns:a16="http://schemas.microsoft.com/office/drawing/2014/main" id="{966B3E59-187D-8B51-1C35-A09FE1754B4F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4259;p75">
                  <a:extLst>
                    <a:ext uri="{FF2B5EF4-FFF2-40B4-BE49-F238E27FC236}">
                      <a16:creationId xmlns:a16="http://schemas.microsoft.com/office/drawing/2014/main" id="{8D47BE20-92B5-240C-F61D-F996C6566520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2" name="Google Shape;4260;p75">
                <a:extLst>
                  <a:ext uri="{FF2B5EF4-FFF2-40B4-BE49-F238E27FC236}">
                    <a16:creationId xmlns:a16="http://schemas.microsoft.com/office/drawing/2014/main" id="{A1442BA7-2A9B-0028-1EB3-5891BD9E3C44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76" name="Google Shape;4261;p75">
                  <a:extLst>
                    <a:ext uri="{FF2B5EF4-FFF2-40B4-BE49-F238E27FC236}">
                      <a16:creationId xmlns:a16="http://schemas.microsoft.com/office/drawing/2014/main" id="{492855DA-FC04-527E-BE0F-439115EBD721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4262;p75">
                  <a:extLst>
                    <a:ext uri="{FF2B5EF4-FFF2-40B4-BE49-F238E27FC236}">
                      <a16:creationId xmlns:a16="http://schemas.microsoft.com/office/drawing/2014/main" id="{B6C2CA62-F59E-ABE0-2DAE-0C385E39ABFB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3" name="Google Shape;4263;p75">
                <a:extLst>
                  <a:ext uri="{FF2B5EF4-FFF2-40B4-BE49-F238E27FC236}">
                    <a16:creationId xmlns:a16="http://schemas.microsoft.com/office/drawing/2014/main" id="{28EC0C4B-B3EF-98AE-5A79-1150C0A3B447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74" name="Google Shape;4264;p75">
                  <a:extLst>
                    <a:ext uri="{FF2B5EF4-FFF2-40B4-BE49-F238E27FC236}">
                      <a16:creationId xmlns:a16="http://schemas.microsoft.com/office/drawing/2014/main" id="{D776B2BA-BF1E-EAAF-86EC-DAC163AA9379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4265;p75">
                  <a:extLst>
                    <a:ext uri="{FF2B5EF4-FFF2-40B4-BE49-F238E27FC236}">
                      <a16:creationId xmlns:a16="http://schemas.microsoft.com/office/drawing/2014/main" id="{33F1747B-194B-0A78-99BC-368AADB0CEC2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4266;p75">
              <a:extLst>
                <a:ext uri="{FF2B5EF4-FFF2-40B4-BE49-F238E27FC236}">
                  <a16:creationId xmlns:a16="http://schemas.microsoft.com/office/drawing/2014/main" id="{747D19C6-F3D0-7E9F-8969-AC600510D7A2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50" name="Google Shape;4267;p75">
                <a:extLst>
                  <a:ext uri="{FF2B5EF4-FFF2-40B4-BE49-F238E27FC236}">
                    <a16:creationId xmlns:a16="http://schemas.microsoft.com/office/drawing/2014/main" id="{AF726B44-C058-FAE7-980A-1C6620EA0C74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63" name="Google Shape;4268;p75">
                  <a:extLst>
                    <a:ext uri="{FF2B5EF4-FFF2-40B4-BE49-F238E27FC236}">
                      <a16:creationId xmlns:a16="http://schemas.microsoft.com/office/drawing/2014/main" id="{3F25DE07-99D9-9C9B-364F-094272CF3FFC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4269;p75">
                  <a:extLst>
                    <a:ext uri="{FF2B5EF4-FFF2-40B4-BE49-F238E27FC236}">
                      <a16:creationId xmlns:a16="http://schemas.microsoft.com/office/drawing/2014/main" id="{28484A3F-B89A-ED11-0767-B8AC38E8193B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4270;p75">
                  <a:extLst>
                    <a:ext uri="{FF2B5EF4-FFF2-40B4-BE49-F238E27FC236}">
                      <a16:creationId xmlns:a16="http://schemas.microsoft.com/office/drawing/2014/main" id="{E2FA8BDC-8FF7-EFF5-2FCC-44B1E95A3535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1" name="Google Shape;4271;p75">
                <a:extLst>
                  <a:ext uri="{FF2B5EF4-FFF2-40B4-BE49-F238E27FC236}">
                    <a16:creationId xmlns:a16="http://schemas.microsoft.com/office/drawing/2014/main" id="{5939A6A1-5951-A4FE-CB18-932D4A5F290C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61" name="Google Shape;4272;p75">
                  <a:extLst>
                    <a:ext uri="{FF2B5EF4-FFF2-40B4-BE49-F238E27FC236}">
                      <a16:creationId xmlns:a16="http://schemas.microsoft.com/office/drawing/2014/main" id="{CB8180E3-9361-B64F-4449-4241EC59A8FA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4273;p75">
                  <a:extLst>
                    <a:ext uri="{FF2B5EF4-FFF2-40B4-BE49-F238E27FC236}">
                      <a16:creationId xmlns:a16="http://schemas.microsoft.com/office/drawing/2014/main" id="{0F83B8FB-2E7B-3ED4-A526-759CEAF4B736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2" name="Google Shape;4274;p75">
                <a:extLst>
                  <a:ext uri="{FF2B5EF4-FFF2-40B4-BE49-F238E27FC236}">
                    <a16:creationId xmlns:a16="http://schemas.microsoft.com/office/drawing/2014/main" id="{98532310-5220-530F-99A4-12775897093A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59" name="Google Shape;4275;p75">
                  <a:extLst>
                    <a:ext uri="{FF2B5EF4-FFF2-40B4-BE49-F238E27FC236}">
                      <a16:creationId xmlns:a16="http://schemas.microsoft.com/office/drawing/2014/main" id="{7080CCB3-95D8-854C-488D-4520E86AB780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4276;p75">
                  <a:extLst>
                    <a:ext uri="{FF2B5EF4-FFF2-40B4-BE49-F238E27FC236}">
                      <a16:creationId xmlns:a16="http://schemas.microsoft.com/office/drawing/2014/main" id="{708A6ACA-C87E-9D1C-6FD5-A64AFE0AD497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3" name="Google Shape;4277;p75">
                <a:extLst>
                  <a:ext uri="{FF2B5EF4-FFF2-40B4-BE49-F238E27FC236}">
                    <a16:creationId xmlns:a16="http://schemas.microsoft.com/office/drawing/2014/main" id="{60CC90B2-F737-2ED0-2CE7-54C108BCE222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57" name="Google Shape;4278;p75">
                  <a:extLst>
                    <a:ext uri="{FF2B5EF4-FFF2-40B4-BE49-F238E27FC236}">
                      <a16:creationId xmlns:a16="http://schemas.microsoft.com/office/drawing/2014/main" id="{0725B6D9-25C7-73A8-27D0-A9203AE1A9DF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4279;p75">
                  <a:extLst>
                    <a:ext uri="{FF2B5EF4-FFF2-40B4-BE49-F238E27FC236}">
                      <a16:creationId xmlns:a16="http://schemas.microsoft.com/office/drawing/2014/main" id="{055914A1-A24A-1DB7-BD66-7F4A75461248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4280;p75">
                <a:extLst>
                  <a:ext uri="{FF2B5EF4-FFF2-40B4-BE49-F238E27FC236}">
                    <a16:creationId xmlns:a16="http://schemas.microsoft.com/office/drawing/2014/main" id="{F8FD9673-63EF-529B-16EA-2E8254AACAC0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55" name="Google Shape;4281;p75">
                  <a:extLst>
                    <a:ext uri="{FF2B5EF4-FFF2-40B4-BE49-F238E27FC236}">
                      <a16:creationId xmlns:a16="http://schemas.microsoft.com/office/drawing/2014/main" id="{C126CD85-74EB-716E-5BE5-933A22721C7A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4282;p75">
                  <a:extLst>
                    <a:ext uri="{FF2B5EF4-FFF2-40B4-BE49-F238E27FC236}">
                      <a16:creationId xmlns:a16="http://schemas.microsoft.com/office/drawing/2014/main" id="{F42EAAF2-EC33-4950-EF53-80E7E0937782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4283;p75">
              <a:extLst>
                <a:ext uri="{FF2B5EF4-FFF2-40B4-BE49-F238E27FC236}">
                  <a16:creationId xmlns:a16="http://schemas.microsoft.com/office/drawing/2014/main" id="{931CF80E-AFB5-7797-BC52-842955F0ADC9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27" name="Google Shape;4284;p75">
                <a:extLst>
                  <a:ext uri="{FF2B5EF4-FFF2-40B4-BE49-F238E27FC236}">
                    <a16:creationId xmlns:a16="http://schemas.microsoft.com/office/drawing/2014/main" id="{A7D39846-063D-71AD-0727-64D2328AC29F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46" name="Google Shape;4285;p75">
                  <a:extLst>
                    <a:ext uri="{FF2B5EF4-FFF2-40B4-BE49-F238E27FC236}">
                      <a16:creationId xmlns:a16="http://schemas.microsoft.com/office/drawing/2014/main" id="{CBC47619-B46C-7AEE-CC30-0526D4E64C52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4286;p75">
                  <a:extLst>
                    <a:ext uri="{FF2B5EF4-FFF2-40B4-BE49-F238E27FC236}">
                      <a16:creationId xmlns:a16="http://schemas.microsoft.com/office/drawing/2014/main" id="{173B52BC-01FE-8EA4-4091-786F9B83D891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4287;p75">
                  <a:extLst>
                    <a:ext uri="{FF2B5EF4-FFF2-40B4-BE49-F238E27FC236}">
                      <a16:creationId xmlns:a16="http://schemas.microsoft.com/office/drawing/2014/main" id="{C4214AB6-2256-36D9-3BC9-946D58E57E6E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4288;p75">
                  <a:extLst>
                    <a:ext uri="{FF2B5EF4-FFF2-40B4-BE49-F238E27FC236}">
                      <a16:creationId xmlns:a16="http://schemas.microsoft.com/office/drawing/2014/main" id="{5F466AE3-67DA-94F0-D0E6-5207C6C3B018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8" name="Google Shape;4289;p75">
                <a:extLst>
                  <a:ext uri="{FF2B5EF4-FFF2-40B4-BE49-F238E27FC236}">
                    <a16:creationId xmlns:a16="http://schemas.microsoft.com/office/drawing/2014/main" id="{38D042B2-0680-3018-2727-CE13F160A729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44" name="Google Shape;4290;p75">
                  <a:extLst>
                    <a:ext uri="{FF2B5EF4-FFF2-40B4-BE49-F238E27FC236}">
                      <a16:creationId xmlns:a16="http://schemas.microsoft.com/office/drawing/2014/main" id="{4A873AAD-4C42-B14D-AEBC-23F0299E96A0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4291;p75">
                  <a:extLst>
                    <a:ext uri="{FF2B5EF4-FFF2-40B4-BE49-F238E27FC236}">
                      <a16:creationId xmlns:a16="http://schemas.microsoft.com/office/drawing/2014/main" id="{D4D676E3-55C3-D2CE-F115-A8FFF52E4F59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9" name="Google Shape;4292;p75">
                <a:extLst>
                  <a:ext uri="{FF2B5EF4-FFF2-40B4-BE49-F238E27FC236}">
                    <a16:creationId xmlns:a16="http://schemas.microsoft.com/office/drawing/2014/main" id="{E90851F3-C346-66C4-DE29-A1D66A6FF18E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42" name="Google Shape;4293;p75">
                  <a:extLst>
                    <a:ext uri="{FF2B5EF4-FFF2-40B4-BE49-F238E27FC236}">
                      <a16:creationId xmlns:a16="http://schemas.microsoft.com/office/drawing/2014/main" id="{C473408C-F588-8656-88F2-D48AE203E992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4294;p75">
                  <a:extLst>
                    <a:ext uri="{FF2B5EF4-FFF2-40B4-BE49-F238E27FC236}">
                      <a16:creationId xmlns:a16="http://schemas.microsoft.com/office/drawing/2014/main" id="{673A988F-261F-0945-9480-9B7C3282E4DE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4295;p75">
                <a:extLst>
                  <a:ext uri="{FF2B5EF4-FFF2-40B4-BE49-F238E27FC236}">
                    <a16:creationId xmlns:a16="http://schemas.microsoft.com/office/drawing/2014/main" id="{612F4C42-DEFF-E3B8-6645-5332D3C81F45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40" name="Google Shape;4296;p75">
                  <a:extLst>
                    <a:ext uri="{FF2B5EF4-FFF2-40B4-BE49-F238E27FC236}">
                      <a16:creationId xmlns:a16="http://schemas.microsoft.com/office/drawing/2014/main" id="{8221B850-83BD-00D5-3797-01C0D7B5086E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4297;p75">
                  <a:extLst>
                    <a:ext uri="{FF2B5EF4-FFF2-40B4-BE49-F238E27FC236}">
                      <a16:creationId xmlns:a16="http://schemas.microsoft.com/office/drawing/2014/main" id="{96A85F65-E9A7-63AC-F3F8-35555455A029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1" name="Google Shape;4298;p75">
                <a:extLst>
                  <a:ext uri="{FF2B5EF4-FFF2-40B4-BE49-F238E27FC236}">
                    <a16:creationId xmlns:a16="http://schemas.microsoft.com/office/drawing/2014/main" id="{D61B60E6-A0E4-B82E-DDA1-3A99E5C9C54E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38" name="Google Shape;4299;p75">
                  <a:extLst>
                    <a:ext uri="{FF2B5EF4-FFF2-40B4-BE49-F238E27FC236}">
                      <a16:creationId xmlns:a16="http://schemas.microsoft.com/office/drawing/2014/main" id="{95BE699E-D8E6-FD87-A70E-E01A4BE37CFA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4300;p75">
                  <a:extLst>
                    <a:ext uri="{FF2B5EF4-FFF2-40B4-BE49-F238E27FC236}">
                      <a16:creationId xmlns:a16="http://schemas.microsoft.com/office/drawing/2014/main" id="{58F03BAA-6DD5-5394-63DB-F8AEEDA1C3BC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2" name="Google Shape;4301;p75">
                <a:extLst>
                  <a:ext uri="{FF2B5EF4-FFF2-40B4-BE49-F238E27FC236}">
                    <a16:creationId xmlns:a16="http://schemas.microsoft.com/office/drawing/2014/main" id="{07C0DF40-3B34-8480-FACD-0D66AA97A64A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36" name="Google Shape;4302;p75">
                  <a:extLst>
                    <a:ext uri="{FF2B5EF4-FFF2-40B4-BE49-F238E27FC236}">
                      <a16:creationId xmlns:a16="http://schemas.microsoft.com/office/drawing/2014/main" id="{4CF0599E-1229-5198-4898-FC8A7C80EF30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4303;p75">
                  <a:extLst>
                    <a:ext uri="{FF2B5EF4-FFF2-40B4-BE49-F238E27FC236}">
                      <a16:creationId xmlns:a16="http://schemas.microsoft.com/office/drawing/2014/main" id="{F95C5120-C1DE-4900-68DA-CB568C065E39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3" name="Google Shape;4304;p75">
                <a:extLst>
                  <a:ext uri="{FF2B5EF4-FFF2-40B4-BE49-F238E27FC236}">
                    <a16:creationId xmlns:a16="http://schemas.microsoft.com/office/drawing/2014/main" id="{B498E0FE-5236-4416-0FDD-3FAABC3C764E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34" name="Google Shape;4305;p75">
                  <a:extLst>
                    <a:ext uri="{FF2B5EF4-FFF2-40B4-BE49-F238E27FC236}">
                      <a16:creationId xmlns:a16="http://schemas.microsoft.com/office/drawing/2014/main" id="{E72ABB93-EA51-6A17-9D02-C93E0200273B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4306;p75">
                  <a:extLst>
                    <a:ext uri="{FF2B5EF4-FFF2-40B4-BE49-F238E27FC236}">
                      <a16:creationId xmlns:a16="http://schemas.microsoft.com/office/drawing/2014/main" id="{12112B9D-7AEB-4C36-9248-0BCC11369570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4307;p75">
              <a:extLst>
                <a:ext uri="{FF2B5EF4-FFF2-40B4-BE49-F238E27FC236}">
                  <a16:creationId xmlns:a16="http://schemas.microsoft.com/office/drawing/2014/main" id="{61168521-55EC-B3E0-6298-99E149FB61C9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20" name="Google Shape;4308;p75">
                <a:extLst>
                  <a:ext uri="{FF2B5EF4-FFF2-40B4-BE49-F238E27FC236}">
                    <a16:creationId xmlns:a16="http://schemas.microsoft.com/office/drawing/2014/main" id="{0CDA2D27-8E0D-064E-3814-2992D5762DFD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1" name="Google Shape;4309;p75">
                <a:extLst>
                  <a:ext uri="{FF2B5EF4-FFF2-40B4-BE49-F238E27FC236}">
                    <a16:creationId xmlns:a16="http://schemas.microsoft.com/office/drawing/2014/main" id="{4E89BC89-E68F-9A5A-4D58-48504324B209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25" name="Google Shape;4310;p75">
                  <a:extLst>
                    <a:ext uri="{FF2B5EF4-FFF2-40B4-BE49-F238E27FC236}">
                      <a16:creationId xmlns:a16="http://schemas.microsoft.com/office/drawing/2014/main" id="{293FEE4A-A220-AEA0-CEB8-A33D5F644660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4311;p75">
                  <a:extLst>
                    <a:ext uri="{FF2B5EF4-FFF2-40B4-BE49-F238E27FC236}">
                      <a16:creationId xmlns:a16="http://schemas.microsoft.com/office/drawing/2014/main" id="{4384FF54-F79B-E58E-FAED-FFA2820C53FC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2" name="Google Shape;4312;p75">
                <a:extLst>
                  <a:ext uri="{FF2B5EF4-FFF2-40B4-BE49-F238E27FC236}">
                    <a16:creationId xmlns:a16="http://schemas.microsoft.com/office/drawing/2014/main" id="{B39D07C1-9FBA-E472-6740-272A21350028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23" name="Google Shape;4313;p75">
                  <a:extLst>
                    <a:ext uri="{FF2B5EF4-FFF2-40B4-BE49-F238E27FC236}">
                      <a16:creationId xmlns:a16="http://schemas.microsoft.com/office/drawing/2014/main" id="{E647F4EC-5132-CD62-3CE3-56C0F528EC39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4314;p75">
                  <a:extLst>
                    <a:ext uri="{FF2B5EF4-FFF2-40B4-BE49-F238E27FC236}">
                      <a16:creationId xmlns:a16="http://schemas.microsoft.com/office/drawing/2014/main" id="{F50AA95E-6B5F-C480-1D4E-3E1C909E3732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4315;p75">
              <a:extLst>
                <a:ext uri="{FF2B5EF4-FFF2-40B4-BE49-F238E27FC236}">
                  <a16:creationId xmlns:a16="http://schemas.microsoft.com/office/drawing/2014/main" id="{BAAE455C-EC8C-57F4-7295-C08F2A9A7E2F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686" name="Google Shape;4316;p75">
                <a:extLst>
                  <a:ext uri="{FF2B5EF4-FFF2-40B4-BE49-F238E27FC236}">
                    <a16:creationId xmlns:a16="http://schemas.microsoft.com/office/drawing/2014/main" id="{894B34CC-9B40-AC8A-3D17-E4B3F3E2A300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14" name="Google Shape;4317;p75">
                  <a:extLst>
                    <a:ext uri="{FF2B5EF4-FFF2-40B4-BE49-F238E27FC236}">
                      <a16:creationId xmlns:a16="http://schemas.microsoft.com/office/drawing/2014/main" id="{1D6FD338-43F6-C760-523A-BAD408AB812B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4318;p75">
                  <a:extLst>
                    <a:ext uri="{FF2B5EF4-FFF2-40B4-BE49-F238E27FC236}">
                      <a16:creationId xmlns:a16="http://schemas.microsoft.com/office/drawing/2014/main" id="{0064AEC9-339D-96F5-7FF5-2232E54BDB72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4319;p75">
                  <a:extLst>
                    <a:ext uri="{FF2B5EF4-FFF2-40B4-BE49-F238E27FC236}">
                      <a16:creationId xmlns:a16="http://schemas.microsoft.com/office/drawing/2014/main" id="{3E991003-E5CE-29A1-41A8-D2E453DAA9CA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4320;p75">
                  <a:extLst>
                    <a:ext uri="{FF2B5EF4-FFF2-40B4-BE49-F238E27FC236}">
                      <a16:creationId xmlns:a16="http://schemas.microsoft.com/office/drawing/2014/main" id="{B5337C9C-8729-81DA-8341-C7FD79D28B1A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4321;p75">
                  <a:extLst>
                    <a:ext uri="{FF2B5EF4-FFF2-40B4-BE49-F238E27FC236}">
                      <a16:creationId xmlns:a16="http://schemas.microsoft.com/office/drawing/2014/main" id="{133A8AD0-28F8-E4CD-5049-B4DFFB7A1B68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4322;p75">
                  <a:extLst>
                    <a:ext uri="{FF2B5EF4-FFF2-40B4-BE49-F238E27FC236}">
                      <a16:creationId xmlns:a16="http://schemas.microsoft.com/office/drawing/2014/main" id="{56810978-F854-A798-43CF-B9C60F3F1BAD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7" name="Google Shape;4323;p75">
                <a:extLst>
                  <a:ext uri="{FF2B5EF4-FFF2-40B4-BE49-F238E27FC236}">
                    <a16:creationId xmlns:a16="http://schemas.microsoft.com/office/drawing/2014/main" id="{1A75D3DD-D07F-587C-6AB5-9FC8D1A095E0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12" name="Google Shape;4324;p75">
                  <a:extLst>
                    <a:ext uri="{FF2B5EF4-FFF2-40B4-BE49-F238E27FC236}">
                      <a16:creationId xmlns:a16="http://schemas.microsoft.com/office/drawing/2014/main" id="{107E2B3E-E4DD-6EBB-A32C-06352573117C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4325;p75">
                  <a:extLst>
                    <a:ext uri="{FF2B5EF4-FFF2-40B4-BE49-F238E27FC236}">
                      <a16:creationId xmlns:a16="http://schemas.microsoft.com/office/drawing/2014/main" id="{CD515FC1-45BB-C3EF-0E8A-236D69B7833B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8" name="Google Shape;4326;p75">
                <a:extLst>
                  <a:ext uri="{FF2B5EF4-FFF2-40B4-BE49-F238E27FC236}">
                    <a16:creationId xmlns:a16="http://schemas.microsoft.com/office/drawing/2014/main" id="{0D5F9C14-A4E1-25B7-3419-76C75BB1188E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10" name="Google Shape;4327;p75">
                  <a:extLst>
                    <a:ext uri="{FF2B5EF4-FFF2-40B4-BE49-F238E27FC236}">
                      <a16:creationId xmlns:a16="http://schemas.microsoft.com/office/drawing/2014/main" id="{A23A1BBB-77D1-0BB4-D709-1804FF160CC3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4328;p75">
                  <a:extLst>
                    <a:ext uri="{FF2B5EF4-FFF2-40B4-BE49-F238E27FC236}">
                      <a16:creationId xmlns:a16="http://schemas.microsoft.com/office/drawing/2014/main" id="{C45C7C8D-1A9E-B139-506F-D6B2430B222E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9" name="Google Shape;4329;p75">
                <a:extLst>
                  <a:ext uri="{FF2B5EF4-FFF2-40B4-BE49-F238E27FC236}">
                    <a16:creationId xmlns:a16="http://schemas.microsoft.com/office/drawing/2014/main" id="{BE5E734F-B120-D6F6-16FA-B71F97BC849C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08" name="Google Shape;4330;p75">
                  <a:extLst>
                    <a:ext uri="{FF2B5EF4-FFF2-40B4-BE49-F238E27FC236}">
                      <a16:creationId xmlns:a16="http://schemas.microsoft.com/office/drawing/2014/main" id="{AC71FA9E-F2CF-FC5B-D3CB-A16C76031633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4331;p75">
                  <a:extLst>
                    <a:ext uri="{FF2B5EF4-FFF2-40B4-BE49-F238E27FC236}">
                      <a16:creationId xmlns:a16="http://schemas.microsoft.com/office/drawing/2014/main" id="{58FF65BE-C91D-3E03-4BA5-2D1BAAB5E181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" name="Google Shape;4332;p75">
                <a:extLst>
                  <a:ext uri="{FF2B5EF4-FFF2-40B4-BE49-F238E27FC236}">
                    <a16:creationId xmlns:a16="http://schemas.microsoft.com/office/drawing/2014/main" id="{6CCD0455-2BB2-8E67-C5E6-35033F998D93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06" name="Google Shape;4333;p75">
                  <a:extLst>
                    <a:ext uri="{FF2B5EF4-FFF2-40B4-BE49-F238E27FC236}">
                      <a16:creationId xmlns:a16="http://schemas.microsoft.com/office/drawing/2014/main" id="{1DD7E14A-FF35-2F1D-FD5B-3D369BE756CF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4334;p75">
                  <a:extLst>
                    <a:ext uri="{FF2B5EF4-FFF2-40B4-BE49-F238E27FC236}">
                      <a16:creationId xmlns:a16="http://schemas.microsoft.com/office/drawing/2014/main" id="{5876A667-C835-2205-050A-97AEF7189B41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1" name="Google Shape;4335;p75">
                <a:extLst>
                  <a:ext uri="{FF2B5EF4-FFF2-40B4-BE49-F238E27FC236}">
                    <a16:creationId xmlns:a16="http://schemas.microsoft.com/office/drawing/2014/main" id="{C04B4504-7828-E9BC-FFE6-A0624B960883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04" name="Google Shape;4336;p75">
                  <a:extLst>
                    <a:ext uri="{FF2B5EF4-FFF2-40B4-BE49-F238E27FC236}">
                      <a16:creationId xmlns:a16="http://schemas.microsoft.com/office/drawing/2014/main" id="{EFDF0C5B-47C8-7BA0-34F9-83CEF353333C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4337;p75">
                  <a:extLst>
                    <a:ext uri="{FF2B5EF4-FFF2-40B4-BE49-F238E27FC236}">
                      <a16:creationId xmlns:a16="http://schemas.microsoft.com/office/drawing/2014/main" id="{6790FE0D-A064-1F60-81C5-2B282B8B362A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2" name="Google Shape;4338;p75">
                <a:extLst>
                  <a:ext uri="{FF2B5EF4-FFF2-40B4-BE49-F238E27FC236}">
                    <a16:creationId xmlns:a16="http://schemas.microsoft.com/office/drawing/2014/main" id="{6932FB2F-31CF-C208-EDF2-B21A033E289C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02" name="Google Shape;4339;p75">
                  <a:extLst>
                    <a:ext uri="{FF2B5EF4-FFF2-40B4-BE49-F238E27FC236}">
                      <a16:creationId xmlns:a16="http://schemas.microsoft.com/office/drawing/2014/main" id="{D5AF8F69-07BF-1828-B478-508C355157C9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4340;p75">
                  <a:extLst>
                    <a:ext uri="{FF2B5EF4-FFF2-40B4-BE49-F238E27FC236}">
                      <a16:creationId xmlns:a16="http://schemas.microsoft.com/office/drawing/2014/main" id="{28A2B63B-8DDB-D11C-67B2-38929478E340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3" name="Google Shape;4341;p75">
                <a:extLst>
                  <a:ext uri="{FF2B5EF4-FFF2-40B4-BE49-F238E27FC236}">
                    <a16:creationId xmlns:a16="http://schemas.microsoft.com/office/drawing/2014/main" id="{3124864B-3161-02D0-427A-A72854719C73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00" name="Google Shape;4342;p75">
                  <a:extLst>
                    <a:ext uri="{FF2B5EF4-FFF2-40B4-BE49-F238E27FC236}">
                      <a16:creationId xmlns:a16="http://schemas.microsoft.com/office/drawing/2014/main" id="{58217764-C260-91CB-EA94-7BB09CB9163F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4343;p75">
                  <a:extLst>
                    <a:ext uri="{FF2B5EF4-FFF2-40B4-BE49-F238E27FC236}">
                      <a16:creationId xmlns:a16="http://schemas.microsoft.com/office/drawing/2014/main" id="{39524B5B-2650-79CA-A912-9ACA4A9F5415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4" name="Google Shape;4344;p75">
                <a:extLst>
                  <a:ext uri="{FF2B5EF4-FFF2-40B4-BE49-F238E27FC236}">
                    <a16:creationId xmlns:a16="http://schemas.microsoft.com/office/drawing/2014/main" id="{5B8EA118-9BA8-6771-B023-5D1480479B9B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698" name="Google Shape;4345;p75">
                  <a:extLst>
                    <a:ext uri="{FF2B5EF4-FFF2-40B4-BE49-F238E27FC236}">
                      <a16:creationId xmlns:a16="http://schemas.microsoft.com/office/drawing/2014/main" id="{87BB9242-E496-85DB-87B3-5FBF326FF131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4346;p75">
                  <a:extLst>
                    <a:ext uri="{FF2B5EF4-FFF2-40B4-BE49-F238E27FC236}">
                      <a16:creationId xmlns:a16="http://schemas.microsoft.com/office/drawing/2014/main" id="{1E40AEFB-0F81-89BE-862D-91ACFDC5B905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5" name="Google Shape;4347;p75">
                <a:extLst>
                  <a:ext uri="{FF2B5EF4-FFF2-40B4-BE49-F238E27FC236}">
                    <a16:creationId xmlns:a16="http://schemas.microsoft.com/office/drawing/2014/main" id="{5AC436AB-9D5D-5CFD-EA7D-EED19C821B88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696" name="Google Shape;4348;p75">
                  <a:extLst>
                    <a:ext uri="{FF2B5EF4-FFF2-40B4-BE49-F238E27FC236}">
                      <a16:creationId xmlns:a16="http://schemas.microsoft.com/office/drawing/2014/main" id="{DE6591B2-0790-307B-C77C-CB063D6B3D11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4349;p75">
                  <a:extLst>
                    <a:ext uri="{FF2B5EF4-FFF2-40B4-BE49-F238E27FC236}">
                      <a16:creationId xmlns:a16="http://schemas.microsoft.com/office/drawing/2014/main" id="{9991DF03-06C5-C6FE-BCA5-5EEC57603FD4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4350;p75">
              <a:extLst>
                <a:ext uri="{FF2B5EF4-FFF2-40B4-BE49-F238E27FC236}">
                  <a16:creationId xmlns:a16="http://schemas.microsoft.com/office/drawing/2014/main" id="{349E6DC2-E453-D775-2939-C967D12D9A9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29" name="Google Shape;4351;p75">
                <a:extLst>
                  <a:ext uri="{FF2B5EF4-FFF2-40B4-BE49-F238E27FC236}">
                    <a16:creationId xmlns:a16="http://schemas.microsoft.com/office/drawing/2014/main" id="{4E4EDA26-2F72-FE55-038F-E1126B3EBA44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69" name="Google Shape;4352;p75">
                  <a:extLst>
                    <a:ext uri="{FF2B5EF4-FFF2-40B4-BE49-F238E27FC236}">
                      <a16:creationId xmlns:a16="http://schemas.microsoft.com/office/drawing/2014/main" id="{994469E0-966A-91A4-7A7B-026601BEA329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4353;p75">
                  <a:extLst>
                    <a:ext uri="{FF2B5EF4-FFF2-40B4-BE49-F238E27FC236}">
                      <a16:creationId xmlns:a16="http://schemas.microsoft.com/office/drawing/2014/main" id="{34C3B844-2823-28C8-4A80-DA029C398A2D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4354;p75">
                  <a:extLst>
                    <a:ext uri="{FF2B5EF4-FFF2-40B4-BE49-F238E27FC236}">
                      <a16:creationId xmlns:a16="http://schemas.microsoft.com/office/drawing/2014/main" id="{E49FF008-B997-CF7E-B60A-56E9DCF6A83C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4355;p75">
                  <a:extLst>
                    <a:ext uri="{FF2B5EF4-FFF2-40B4-BE49-F238E27FC236}">
                      <a16:creationId xmlns:a16="http://schemas.microsoft.com/office/drawing/2014/main" id="{E35BFFCC-9B10-74C5-25D8-9C9090B111BB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4356;p75">
                  <a:extLst>
                    <a:ext uri="{FF2B5EF4-FFF2-40B4-BE49-F238E27FC236}">
                      <a16:creationId xmlns:a16="http://schemas.microsoft.com/office/drawing/2014/main" id="{DC1007B5-46D1-766E-70F0-526A130BD9FD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4357;p75">
                  <a:extLst>
                    <a:ext uri="{FF2B5EF4-FFF2-40B4-BE49-F238E27FC236}">
                      <a16:creationId xmlns:a16="http://schemas.microsoft.com/office/drawing/2014/main" id="{E75B7DEA-9931-11D9-90D2-0F9DAEFAEADD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4358;p75">
                  <a:extLst>
                    <a:ext uri="{FF2B5EF4-FFF2-40B4-BE49-F238E27FC236}">
                      <a16:creationId xmlns:a16="http://schemas.microsoft.com/office/drawing/2014/main" id="{9D1C1F60-7CBE-AB91-A1E7-7E304C01930A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4359;p75">
                  <a:extLst>
                    <a:ext uri="{FF2B5EF4-FFF2-40B4-BE49-F238E27FC236}">
                      <a16:creationId xmlns:a16="http://schemas.microsoft.com/office/drawing/2014/main" id="{C17BDC53-4183-F532-09BF-E7DB16083DF0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4360;p75">
                  <a:extLst>
                    <a:ext uri="{FF2B5EF4-FFF2-40B4-BE49-F238E27FC236}">
                      <a16:creationId xmlns:a16="http://schemas.microsoft.com/office/drawing/2014/main" id="{00993455-89B3-A444-629A-93D299FAC208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4361;p75">
                  <a:extLst>
                    <a:ext uri="{FF2B5EF4-FFF2-40B4-BE49-F238E27FC236}">
                      <a16:creationId xmlns:a16="http://schemas.microsoft.com/office/drawing/2014/main" id="{6F73125B-216E-262F-071D-7DA014C294AF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4362;p75">
                  <a:extLst>
                    <a:ext uri="{FF2B5EF4-FFF2-40B4-BE49-F238E27FC236}">
                      <a16:creationId xmlns:a16="http://schemas.microsoft.com/office/drawing/2014/main" id="{FBB5E692-6815-F3F8-3F6E-B4F50BBEA5F6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4363;p75">
                  <a:extLst>
                    <a:ext uri="{FF2B5EF4-FFF2-40B4-BE49-F238E27FC236}">
                      <a16:creationId xmlns:a16="http://schemas.microsoft.com/office/drawing/2014/main" id="{104C132F-0D01-8EF4-C4D3-9899F2E68373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4364;p75">
                  <a:extLst>
                    <a:ext uri="{FF2B5EF4-FFF2-40B4-BE49-F238E27FC236}">
                      <a16:creationId xmlns:a16="http://schemas.microsoft.com/office/drawing/2014/main" id="{815398DA-3265-FC40-BF36-1B324710F603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4365;p75">
                  <a:extLst>
                    <a:ext uri="{FF2B5EF4-FFF2-40B4-BE49-F238E27FC236}">
                      <a16:creationId xmlns:a16="http://schemas.microsoft.com/office/drawing/2014/main" id="{4625BA3F-285C-2EC8-9146-30D5AD307E5C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4366;p75">
                  <a:extLst>
                    <a:ext uri="{FF2B5EF4-FFF2-40B4-BE49-F238E27FC236}">
                      <a16:creationId xmlns:a16="http://schemas.microsoft.com/office/drawing/2014/main" id="{FC5FAB4D-77F5-49A0-1FAF-0479D9347018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4367;p75">
                  <a:extLst>
                    <a:ext uri="{FF2B5EF4-FFF2-40B4-BE49-F238E27FC236}">
                      <a16:creationId xmlns:a16="http://schemas.microsoft.com/office/drawing/2014/main" id="{5AF31574-DA4E-2E78-66CA-834EA6D485DB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4368;p75">
                  <a:extLst>
                    <a:ext uri="{FF2B5EF4-FFF2-40B4-BE49-F238E27FC236}">
                      <a16:creationId xmlns:a16="http://schemas.microsoft.com/office/drawing/2014/main" id="{4EAA1C0C-6FF2-A9E5-DE19-147D41A2AE7D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0" name="Google Shape;4369;p75">
                <a:extLst>
                  <a:ext uri="{FF2B5EF4-FFF2-40B4-BE49-F238E27FC236}">
                    <a16:creationId xmlns:a16="http://schemas.microsoft.com/office/drawing/2014/main" id="{701DD427-80A2-3CB3-EC97-7F7B67255330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67" name="Google Shape;4370;p75">
                  <a:extLst>
                    <a:ext uri="{FF2B5EF4-FFF2-40B4-BE49-F238E27FC236}">
                      <a16:creationId xmlns:a16="http://schemas.microsoft.com/office/drawing/2014/main" id="{883069F5-CBB6-B63D-DDE7-93DC02FE5386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4371;p75">
                  <a:extLst>
                    <a:ext uri="{FF2B5EF4-FFF2-40B4-BE49-F238E27FC236}">
                      <a16:creationId xmlns:a16="http://schemas.microsoft.com/office/drawing/2014/main" id="{AEAAE81E-8C2C-5415-5743-102C85D12022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" name="Google Shape;4372;p75">
                <a:extLst>
                  <a:ext uri="{FF2B5EF4-FFF2-40B4-BE49-F238E27FC236}">
                    <a16:creationId xmlns:a16="http://schemas.microsoft.com/office/drawing/2014/main" id="{C9A965AD-9226-D06F-3A43-E2D7001BDAC8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65" name="Google Shape;4373;p75">
                  <a:extLst>
                    <a:ext uri="{FF2B5EF4-FFF2-40B4-BE49-F238E27FC236}">
                      <a16:creationId xmlns:a16="http://schemas.microsoft.com/office/drawing/2014/main" id="{E0F38CA1-8507-B04F-81FD-127F500F259C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4374;p75">
                  <a:extLst>
                    <a:ext uri="{FF2B5EF4-FFF2-40B4-BE49-F238E27FC236}">
                      <a16:creationId xmlns:a16="http://schemas.microsoft.com/office/drawing/2014/main" id="{B0222D22-1634-CFFD-C75D-40ECC076BD24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2" name="Google Shape;4375;p75">
                <a:extLst>
                  <a:ext uri="{FF2B5EF4-FFF2-40B4-BE49-F238E27FC236}">
                    <a16:creationId xmlns:a16="http://schemas.microsoft.com/office/drawing/2014/main" id="{08566B03-48D6-F48E-DF9D-0CAA00CF59F4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63" name="Google Shape;4376;p75">
                  <a:extLst>
                    <a:ext uri="{FF2B5EF4-FFF2-40B4-BE49-F238E27FC236}">
                      <a16:creationId xmlns:a16="http://schemas.microsoft.com/office/drawing/2014/main" id="{371A35EC-3177-9071-760D-96E0D3F05DEE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4377;p75">
                  <a:extLst>
                    <a:ext uri="{FF2B5EF4-FFF2-40B4-BE49-F238E27FC236}">
                      <a16:creationId xmlns:a16="http://schemas.microsoft.com/office/drawing/2014/main" id="{CCFA4691-FFCF-9259-DB23-BCFD58B7D025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4378;p75">
                <a:extLst>
                  <a:ext uri="{FF2B5EF4-FFF2-40B4-BE49-F238E27FC236}">
                    <a16:creationId xmlns:a16="http://schemas.microsoft.com/office/drawing/2014/main" id="{C4B45E41-97D1-DBAD-56C6-09130D129C58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61" name="Google Shape;4379;p75">
                  <a:extLst>
                    <a:ext uri="{FF2B5EF4-FFF2-40B4-BE49-F238E27FC236}">
                      <a16:creationId xmlns:a16="http://schemas.microsoft.com/office/drawing/2014/main" id="{CF8784DD-7712-990D-9C93-8D04721B2994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4380;p75">
                  <a:extLst>
                    <a:ext uri="{FF2B5EF4-FFF2-40B4-BE49-F238E27FC236}">
                      <a16:creationId xmlns:a16="http://schemas.microsoft.com/office/drawing/2014/main" id="{3A66A0A7-09D0-BF09-0873-CCFEA40DF1BE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" name="Google Shape;4381;p75">
                <a:extLst>
                  <a:ext uri="{FF2B5EF4-FFF2-40B4-BE49-F238E27FC236}">
                    <a16:creationId xmlns:a16="http://schemas.microsoft.com/office/drawing/2014/main" id="{0C5283E9-A911-4CB9-7090-22A45E3D55AA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59" name="Google Shape;4382;p75">
                  <a:extLst>
                    <a:ext uri="{FF2B5EF4-FFF2-40B4-BE49-F238E27FC236}">
                      <a16:creationId xmlns:a16="http://schemas.microsoft.com/office/drawing/2014/main" id="{8B604971-0D41-AE79-215E-E260792BF47F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4383;p75">
                  <a:extLst>
                    <a:ext uri="{FF2B5EF4-FFF2-40B4-BE49-F238E27FC236}">
                      <a16:creationId xmlns:a16="http://schemas.microsoft.com/office/drawing/2014/main" id="{5BCA63B4-D985-3600-26E5-CDDB9225FE06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" name="Google Shape;4384;p75">
                <a:extLst>
                  <a:ext uri="{FF2B5EF4-FFF2-40B4-BE49-F238E27FC236}">
                    <a16:creationId xmlns:a16="http://schemas.microsoft.com/office/drawing/2014/main" id="{D3D66F02-AD7A-1EFF-3244-C7ED08A50B51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57" name="Google Shape;4385;p75">
                  <a:extLst>
                    <a:ext uri="{FF2B5EF4-FFF2-40B4-BE49-F238E27FC236}">
                      <a16:creationId xmlns:a16="http://schemas.microsoft.com/office/drawing/2014/main" id="{3DCE9206-8954-38AD-536D-50A7F2D1206E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4386;p75">
                  <a:extLst>
                    <a:ext uri="{FF2B5EF4-FFF2-40B4-BE49-F238E27FC236}">
                      <a16:creationId xmlns:a16="http://schemas.microsoft.com/office/drawing/2014/main" id="{762EAF8B-7089-2B0E-77B7-20FE4685D006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" name="Google Shape;4387;p75">
                <a:extLst>
                  <a:ext uri="{FF2B5EF4-FFF2-40B4-BE49-F238E27FC236}">
                    <a16:creationId xmlns:a16="http://schemas.microsoft.com/office/drawing/2014/main" id="{928C4DAA-063D-D200-BC7C-BC88B22D4B52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55" name="Google Shape;4388;p75">
                  <a:extLst>
                    <a:ext uri="{FF2B5EF4-FFF2-40B4-BE49-F238E27FC236}">
                      <a16:creationId xmlns:a16="http://schemas.microsoft.com/office/drawing/2014/main" id="{715B94F8-10C4-D2F5-43ED-E4B58A1FCACD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4389;p75">
                  <a:extLst>
                    <a:ext uri="{FF2B5EF4-FFF2-40B4-BE49-F238E27FC236}">
                      <a16:creationId xmlns:a16="http://schemas.microsoft.com/office/drawing/2014/main" id="{312F8969-1641-CEAD-1E2C-05613D7BE8D9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4390;p75">
                <a:extLst>
                  <a:ext uri="{FF2B5EF4-FFF2-40B4-BE49-F238E27FC236}">
                    <a16:creationId xmlns:a16="http://schemas.microsoft.com/office/drawing/2014/main" id="{A3043739-6D11-843B-1B0F-9AF33D14DC0A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53" name="Google Shape;4391;p75">
                  <a:extLst>
                    <a:ext uri="{FF2B5EF4-FFF2-40B4-BE49-F238E27FC236}">
                      <a16:creationId xmlns:a16="http://schemas.microsoft.com/office/drawing/2014/main" id="{21145F63-3E65-9817-B467-C49AA3B5E53C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4392;p75">
                  <a:extLst>
                    <a:ext uri="{FF2B5EF4-FFF2-40B4-BE49-F238E27FC236}">
                      <a16:creationId xmlns:a16="http://schemas.microsoft.com/office/drawing/2014/main" id="{11CF49FD-1EFB-A4EC-A9CB-6730443BFEF0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4393;p75">
                <a:extLst>
                  <a:ext uri="{FF2B5EF4-FFF2-40B4-BE49-F238E27FC236}">
                    <a16:creationId xmlns:a16="http://schemas.microsoft.com/office/drawing/2014/main" id="{A8C5E720-128F-F488-6E29-28711A55C691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51" name="Google Shape;4394;p75">
                  <a:extLst>
                    <a:ext uri="{FF2B5EF4-FFF2-40B4-BE49-F238E27FC236}">
                      <a16:creationId xmlns:a16="http://schemas.microsoft.com/office/drawing/2014/main" id="{5A761A93-0A6F-5F27-6E2D-62CA341A8596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4395;p75">
                  <a:extLst>
                    <a:ext uri="{FF2B5EF4-FFF2-40B4-BE49-F238E27FC236}">
                      <a16:creationId xmlns:a16="http://schemas.microsoft.com/office/drawing/2014/main" id="{4BC205FD-C069-346F-AD1B-EB61BA9142DF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" name="Google Shape;4396;p75">
                <a:extLst>
                  <a:ext uri="{FF2B5EF4-FFF2-40B4-BE49-F238E27FC236}">
                    <a16:creationId xmlns:a16="http://schemas.microsoft.com/office/drawing/2014/main" id="{69D6EA53-499C-0E74-C06F-D5854395B41A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49" name="Google Shape;4397;p75">
                  <a:extLst>
                    <a:ext uri="{FF2B5EF4-FFF2-40B4-BE49-F238E27FC236}">
                      <a16:creationId xmlns:a16="http://schemas.microsoft.com/office/drawing/2014/main" id="{D41E84A6-21F8-3C93-E5E4-70FAFDBED8CB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4398;p75">
                  <a:extLst>
                    <a:ext uri="{FF2B5EF4-FFF2-40B4-BE49-F238E27FC236}">
                      <a16:creationId xmlns:a16="http://schemas.microsoft.com/office/drawing/2014/main" id="{02463553-FCB6-AB5F-1803-536E9A313F4A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" name="Google Shape;4399;p75">
                <a:extLst>
                  <a:ext uri="{FF2B5EF4-FFF2-40B4-BE49-F238E27FC236}">
                    <a16:creationId xmlns:a16="http://schemas.microsoft.com/office/drawing/2014/main" id="{2A36BDC5-42A2-9B6B-92AC-B60D992EA71A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47" name="Google Shape;4400;p75">
                  <a:extLst>
                    <a:ext uri="{FF2B5EF4-FFF2-40B4-BE49-F238E27FC236}">
                      <a16:creationId xmlns:a16="http://schemas.microsoft.com/office/drawing/2014/main" id="{1C1ADD19-74C6-47AB-0364-F443DCE6C6F4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4401;p75">
                  <a:extLst>
                    <a:ext uri="{FF2B5EF4-FFF2-40B4-BE49-F238E27FC236}">
                      <a16:creationId xmlns:a16="http://schemas.microsoft.com/office/drawing/2014/main" id="{AF879E02-7A87-A54A-827F-543F8C8525ED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4402;p75">
                <a:extLst>
                  <a:ext uri="{FF2B5EF4-FFF2-40B4-BE49-F238E27FC236}">
                    <a16:creationId xmlns:a16="http://schemas.microsoft.com/office/drawing/2014/main" id="{41306991-934E-A1C7-3C02-19ACECBE0FFC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45" name="Google Shape;4403;p75">
                  <a:extLst>
                    <a:ext uri="{FF2B5EF4-FFF2-40B4-BE49-F238E27FC236}">
                      <a16:creationId xmlns:a16="http://schemas.microsoft.com/office/drawing/2014/main" id="{B11DDAA2-F451-CB46-AD26-A3837CB3572F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4404;p75">
                  <a:extLst>
                    <a:ext uri="{FF2B5EF4-FFF2-40B4-BE49-F238E27FC236}">
                      <a16:creationId xmlns:a16="http://schemas.microsoft.com/office/drawing/2014/main" id="{823AB697-F5DC-15A4-7C10-E6D0806AD8D3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" name="Google Shape;4405;p75">
                <a:extLst>
                  <a:ext uri="{FF2B5EF4-FFF2-40B4-BE49-F238E27FC236}">
                    <a16:creationId xmlns:a16="http://schemas.microsoft.com/office/drawing/2014/main" id="{589CB58C-34DE-BBDB-1288-D04F0D49AF56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43" name="Google Shape;4406;p75">
                  <a:extLst>
                    <a:ext uri="{FF2B5EF4-FFF2-40B4-BE49-F238E27FC236}">
                      <a16:creationId xmlns:a16="http://schemas.microsoft.com/office/drawing/2014/main" id="{5BECA4DA-34D9-6A73-2470-6AACFC0FD361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4407;p75">
                  <a:extLst>
                    <a:ext uri="{FF2B5EF4-FFF2-40B4-BE49-F238E27FC236}">
                      <a16:creationId xmlns:a16="http://schemas.microsoft.com/office/drawing/2014/main" id="{1A0A7F06-D919-351A-860B-DF6030413571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4408;p75">
              <a:extLst>
                <a:ext uri="{FF2B5EF4-FFF2-40B4-BE49-F238E27FC236}">
                  <a16:creationId xmlns:a16="http://schemas.microsoft.com/office/drawing/2014/main" id="{EFD0DC53-785C-9156-E5F0-53C38833D4CB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09" name="Google Shape;4409;p75">
                <a:extLst>
                  <a:ext uri="{FF2B5EF4-FFF2-40B4-BE49-F238E27FC236}">
                    <a16:creationId xmlns:a16="http://schemas.microsoft.com/office/drawing/2014/main" id="{DC1D739B-2F56-714F-3D05-66F5BF7DF756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" name="Google Shape;4410;p75">
                <a:extLst>
                  <a:ext uri="{FF2B5EF4-FFF2-40B4-BE49-F238E27FC236}">
                    <a16:creationId xmlns:a16="http://schemas.microsoft.com/office/drawing/2014/main" id="{CA2B24CD-4B46-F7C7-ACE6-77247E8B9D1D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28" name="Google Shape;4411;p75">
                  <a:extLst>
                    <a:ext uri="{FF2B5EF4-FFF2-40B4-BE49-F238E27FC236}">
                      <a16:creationId xmlns:a16="http://schemas.microsoft.com/office/drawing/2014/main" id="{2DC66053-8D05-DD0B-E132-0215BBF1A60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4412;p75">
                  <a:extLst>
                    <a:ext uri="{FF2B5EF4-FFF2-40B4-BE49-F238E27FC236}">
                      <a16:creationId xmlns:a16="http://schemas.microsoft.com/office/drawing/2014/main" id="{0DF637C3-BBFD-C0C2-9071-2834F0635471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0" name="Google Shape;4413;p75">
                  <a:extLst>
                    <a:ext uri="{FF2B5EF4-FFF2-40B4-BE49-F238E27FC236}">
                      <a16:creationId xmlns:a16="http://schemas.microsoft.com/office/drawing/2014/main" id="{99A2075B-218A-418C-0672-E33E971FD06E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31" name="Google Shape;4414;p75">
                    <a:extLst>
                      <a:ext uri="{FF2B5EF4-FFF2-40B4-BE49-F238E27FC236}">
                        <a16:creationId xmlns:a16="http://schemas.microsoft.com/office/drawing/2014/main" id="{B8507C69-26BF-1673-7394-00E75B6F21EE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4415;p75">
                    <a:extLst>
                      <a:ext uri="{FF2B5EF4-FFF2-40B4-BE49-F238E27FC236}">
                        <a16:creationId xmlns:a16="http://schemas.microsoft.com/office/drawing/2014/main" id="{5C2CE6B1-778F-F45D-7108-51270E20DF53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33" name="Google Shape;4416;p75">
                    <a:extLst>
                      <a:ext uri="{FF2B5EF4-FFF2-40B4-BE49-F238E27FC236}">
                        <a16:creationId xmlns:a16="http://schemas.microsoft.com/office/drawing/2014/main" id="{2DE0B5C3-70A5-AA2F-F588-51163F0EF92C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34" name="Google Shape;4417;p75">
                      <a:extLst>
                        <a:ext uri="{FF2B5EF4-FFF2-40B4-BE49-F238E27FC236}">
                          <a16:creationId xmlns:a16="http://schemas.microsoft.com/office/drawing/2014/main" id="{7D2D4453-D7E0-9ACA-4CCB-4BFBD58F0A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" name="Google Shape;4418;p75">
                      <a:extLst>
                        <a:ext uri="{FF2B5EF4-FFF2-40B4-BE49-F238E27FC236}">
                          <a16:creationId xmlns:a16="http://schemas.microsoft.com/office/drawing/2014/main" id="{9B99CD0D-6951-71B9-C930-B56EF1FE13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" name="Google Shape;4419;p75">
                      <a:extLst>
                        <a:ext uri="{FF2B5EF4-FFF2-40B4-BE49-F238E27FC236}">
                          <a16:creationId xmlns:a16="http://schemas.microsoft.com/office/drawing/2014/main" id="{80230275-3ECE-BFB4-CA0C-6F0F24D1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" name="Google Shape;4420;p75">
                      <a:extLst>
                        <a:ext uri="{FF2B5EF4-FFF2-40B4-BE49-F238E27FC236}">
                          <a16:creationId xmlns:a16="http://schemas.microsoft.com/office/drawing/2014/main" id="{915E7320-963D-D5BD-9822-C84F058AEB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8" name="Google Shape;4421;p75">
                      <a:extLst>
                        <a:ext uri="{FF2B5EF4-FFF2-40B4-BE49-F238E27FC236}">
                          <a16:creationId xmlns:a16="http://schemas.microsoft.com/office/drawing/2014/main" id="{E216AA33-DFDC-DA20-3224-8501BFFE9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" name="Google Shape;4422;p75">
                      <a:extLst>
                        <a:ext uri="{FF2B5EF4-FFF2-40B4-BE49-F238E27FC236}">
                          <a16:creationId xmlns:a16="http://schemas.microsoft.com/office/drawing/2014/main" id="{83451B58-1CE7-6727-E330-86819FF82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0" name="Google Shape;4423;p75">
                      <a:extLst>
                        <a:ext uri="{FF2B5EF4-FFF2-40B4-BE49-F238E27FC236}">
                          <a16:creationId xmlns:a16="http://schemas.microsoft.com/office/drawing/2014/main" id="{B69DA4A3-865D-3B1F-0A3A-E0125FE36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1" name="Google Shape;4424;p75">
                      <a:extLst>
                        <a:ext uri="{FF2B5EF4-FFF2-40B4-BE49-F238E27FC236}">
                          <a16:creationId xmlns:a16="http://schemas.microsoft.com/office/drawing/2014/main" id="{90C1FB33-1374-0F5E-5189-B893C7D77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42" name="Google Shape;4425;p75">
                      <a:extLst>
                        <a:ext uri="{FF2B5EF4-FFF2-40B4-BE49-F238E27FC236}">
                          <a16:creationId xmlns:a16="http://schemas.microsoft.com/office/drawing/2014/main" id="{F1956323-1CDE-C37B-2174-09846792C5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43" name="Google Shape;4426;p75">
                        <a:extLst>
                          <a:ext uri="{FF2B5EF4-FFF2-40B4-BE49-F238E27FC236}">
                            <a16:creationId xmlns:a16="http://schemas.microsoft.com/office/drawing/2014/main" id="{BED9C92B-8931-58AF-BACA-A63E6F085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4" name="Google Shape;4427;p75">
                        <a:extLst>
                          <a:ext uri="{FF2B5EF4-FFF2-40B4-BE49-F238E27FC236}">
                            <a16:creationId xmlns:a16="http://schemas.microsoft.com/office/drawing/2014/main" id="{2777B65B-732F-14E3-39AF-B79112E862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5" name="Google Shape;4428;p75">
                        <a:extLst>
                          <a:ext uri="{FF2B5EF4-FFF2-40B4-BE49-F238E27FC236}">
                            <a16:creationId xmlns:a16="http://schemas.microsoft.com/office/drawing/2014/main" id="{3FCFFF91-6638-C793-D556-C568B464ED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6" name="Google Shape;4429;p75">
                        <a:extLst>
                          <a:ext uri="{FF2B5EF4-FFF2-40B4-BE49-F238E27FC236}">
                            <a16:creationId xmlns:a16="http://schemas.microsoft.com/office/drawing/2014/main" id="{CA08A679-0D32-CB09-0248-790565FBEC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7" name="Google Shape;4430;p75">
                        <a:extLst>
                          <a:ext uri="{FF2B5EF4-FFF2-40B4-BE49-F238E27FC236}">
                            <a16:creationId xmlns:a16="http://schemas.microsoft.com/office/drawing/2014/main" id="{CA4A9E55-2B0D-BF5A-FA45-58D7FA433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8" name="Google Shape;4431;p75">
                        <a:extLst>
                          <a:ext uri="{FF2B5EF4-FFF2-40B4-BE49-F238E27FC236}">
                            <a16:creationId xmlns:a16="http://schemas.microsoft.com/office/drawing/2014/main" id="{846068D9-2BF3-B237-B4EA-3E13E1855F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9" name="Google Shape;4432;p75">
                        <a:extLst>
                          <a:ext uri="{FF2B5EF4-FFF2-40B4-BE49-F238E27FC236}">
                            <a16:creationId xmlns:a16="http://schemas.microsoft.com/office/drawing/2014/main" id="{99916284-77D8-841A-E137-A903282DA9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0" name="Google Shape;4433;p75">
                        <a:extLst>
                          <a:ext uri="{FF2B5EF4-FFF2-40B4-BE49-F238E27FC236}">
                            <a16:creationId xmlns:a16="http://schemas.microsoft.com/office/drawing/2014/main" id="{B294D608-2C03-785A-6474-876805AFB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1" name="Google Shape;4434;p75">
                        <a:extLst>
                          <a:ext uri="{FF2B5EF4-FFF2-40B4-BE49-F238E27FC236}">
                            <a16:creationId xmlns:a16="http://schemas.microsoft.com/office/drawing/2014/main" id="{65623796-E977-3809-AB1A-4943F3651A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2" name="Google Shape;4435;p75">
                        <a:extLst>
                          <a:ext uri="{FF2B5EF4-FFF2-40B4-BE49-F238E27FC236}">
                            <a16:creationId xmlns:a16="http://schemas.microsoft.com/office/drawing/2014/main" id="{5BE390F1-7A99-DD97-403A-306C5A6999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4436;p75">
                        <a:extLst>
                          <a:ext uri="{FF2B5EF4-FFF2-40B4-BE49-F238E27FC236}">
                            <a16:creationId xmlns:a16="http://schemas.microsoft.com/office/drawing/2014/main" id="{D78BCD80-0305-C599-5799-5DAD698FBE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4437;p75">
                        <a:extLst>
                          <a:ext uri="{FF2B5EF4-FFF2-40B4-BE49-F238E27FC236}">
                            <a16:creationId xmlns:a16="http://schemas.microsoft.com/office/drawing/2014/main" id="{7B32D313-6EBD-48E4-269E-9CA8617E08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4438;p75">
                        <a:extLst>
                          <a:ext uri="{FF2B5EF4-FFF2-40B4-BE49-F238E27FC236}">
                            <a16:creationId xmlns:a16="http://schemas.microsoft.com/office/drawing/2014/main" id="{72D14766-F2B9-B322-0DBF-913C3F400D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4439;p75">
                        <a:extLst>
                          <a:ext uri="{FF2B5EF4-FFF2-40B4-BE49-F238E27FC236}">
                            <a16:creationId xmlns:a16="http://schemas.microsoft.com/office/drawing/2014/main" id="{45685AE4-164A-77BF-DC00-A290AFDC87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57" name="Google Shape;4440;p75">
                        <a:extLst>
                          <a:ext uri="{FF2B5EF4-FFF2-40B4-BE49-F238E27FC236}">
                            <a16:creationId xmlns:a16="http://schemas.microsoft.com/office/drawing/2014/main" id="{34E55691-CE2E-1E45-F1D5-CAC8E470AD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58" name="Google Shape;4441;p75">
                          <a:extLst>
                            <a:ext uri="{FF2B5EF4-FFF2-40B4-BE49-F238E27FC236}">
                              <a16:creationId xmlns:a16="http://schemas.microsoft.com/office/drawing/2014/main" id="{9A760875-59A5-A35E-D596-5E5519A76A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59" name="Google Shape;4442;p75">
                          <a:extLst>
                            <a:ext uri="{FF2B5EF4-FFF2-40B4-BE49-F238E27FC236}">
                              <a16:creationId xmlns:a16="http://schemas.microsoft.com/office/drawing/2014/main" id="{BF03403F-C3DC-CAD1-4300-D2C62FE1AB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0" name="Google Shape;4443;p75">
                          <a:extLst>
                            <a:ext uri="{FF2B5EF4-FFF2-40B4-BE49-F238E27FC236}">
                              <a16:creationId xmlns:a16="http://schemas.microsoft.com/office/drawing/2014/main" id="{71A417D0-314F-5CA5-30BD-1D4951A2CE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1" name="Google Shape;4444;p75">
                          <a:extLst>
                            <a:ext uri="{FF2B5EF4-FFF2-40B4-BE49-F238E27FC236}">
                              <a16:creationId xmlns:a16="http://schemas.microsoft.com/office/drawing/2014/main" id="{C2F86528-385A-F6C5-5C54-15AD04C34F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2" name="Google Shape;4445;p75">
                          <a:extLst>
                            <a:ext uri="{FF2B5EF4-FFF2-40B4-BE49-F238E27FC236}">
                              <a16:creationId xmlns:a16="http://schemas.microsoft.com/office/drawing/2014/main" id="{19C27518-442F-D51C-18C9-48A4CB0C4BC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3" name="Google Shape;4446;p75">
                          <a:extLst>
                            <a:ext uri="{FF2B5EF4-FFF2-40B4-BE49-F238E27FC236}">
                              <a16:creationId xmlns:a16="http://schemas.microsoft.com/office/drawing/2014/main" id="{86055DD1-CF19-2042-F06B-AE88478304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4" name="Google Shape;4447;p75">
                          <a:extLst>
                            <a:ext uri="{FF2B5EF4-FFF2-40B4-BE49-F238E27FC236}">
                              <a16:creationId xmlns:a16="http://schemas.microsoft.com/office/drawing/2014/main" id="{5ACFB359-5892-638F-ACEC-14B07F92D7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5" name="Google Shape;4448;p75">
                          <a:extLst>
                            <a:ext uri="{FF2B5EF4-FFF2-40B4-BE49-F238E27FC236}">
                              <a16:creationId xmlns:a16="http://schemas.microsoft.com/office/drawing/2014/main" id="{11AE2974-C02C-B991-C24C-DEFF2F2CC0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6" name="Google Shape;4449;p75">
                          <a:extLst>
                            <a:ext uri="{FF2B5EF4-FFF2-40B4-BE49-F238E27FC236}">
                              <a16:creationId xmlns:a16="http://schemas.microsoft.com/office/drawing/2014/main" id="{93F13A37-BB38-7E46-9062-E16D68E965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" name="Google Shape;4450;p75">
                          <a:extLst>
                            <a:ext uri="{FF2B5EF4-FFF2-40B4-BE49-F238E27FC236}">
                              <a16:creationId xmlns:a16="http://schemas.microsoft.com/office/drawing/2014/main" id="{3A451D3A-F905-7894-142A-00B23EB050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" name="Google Shape;4451;p75">
                          <a:extLst>
                            <a:ext uri="{FF2B5EF4-FFF2-40B4-BE49-F238E27FC236}">
                              <a16:creationId xmlns:a16="http://schemas.microsoft.com/office/drawing/2014/main" id="{32AF2F69-3C44-208B-EC8C-E94A090EEF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9" name="Google Shape;4452;p75">
                          <a:extLst>
                            <a:ext uri="{FF2B5EF4-FFF2-40B4-BE49-F238E27FC236}">
                              <a16:creationId xmlns:a16="http://schemas.microsoft.com/office/drawing/2014/main" id="{BB02B7EF-FF70-E789-F8CE-8ECDC4FE26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0" name="Google Shape;4453;p75">
                          <a:extLst>
                            <a:ext uri="{FF2B5EF4-FFF2-40B4-BE49-F238E27FC236}">
                              <a16:creationId xmlns:a16="http://schemas.microsoft.com/office/drawing/2014/main" id="{AB91D7E8-2C28-7830-993A-C09850C077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1" name="Google Shape;4454;p75">
                          <a:extLst>
                            <a:ext uri="{FF2B5EF4-FFF2-40B4-BE49-F238E27FC236}">
                              <a16:creationId xmlns:a16="http://schemas.microsoft.com/office/drawing/2014/main" id="{0A054D81-A2AF-8119-5752-F89F184190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2" name="Google Shape;4455;p75">
                          <a:extLst>
                            <a:ext uri="{FF2B5EF4-FFF2-40B4-BE49-F238E27FC236}">
                              <a16:creationId xmlns:a16="http://schemas.microsoft.com/office/drawing/2014/main" id="{C930C903-6937-1555-0191-610FD8FD37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3" name="Google Shape;4456;p75">
                          <a:extLst>
                            <a:ext uri="{FF2B5EF4-FFF2-40B4-BE49-F238E27FC236}">
                              <a16:creationId xmlns:a16="http://schemas.microsoft.com/office/drawing/2014/main" id="{D7160ED8-70C5-A613-BEEA-12F0C8C442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4" name="Google Shape;4457;p75">
                          <a:extLst>
                            <a:ext uri="{FF2B5EF4-FFF2-40B4-BE49-F238E27FC236}">
                              <a16:creationId xmlns:a16="http://schemas.microsoft.com/office/drawing/2014/main" id="{7A84854E-1B5A-662A-B914-61BCD6A012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4458;p75">
                          <a:extLst>
                            <a:ext uri="{FF2B5EF4-FFF2-40B4-BE49-F238E27FC236}">
                              <a16:creationId xmlns:a16="http://schemas.microsoft.com/office/drawing/2014/main" id="{78991212-BC79-D333-3E58-E4F1536C71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4459;p75">
                          <a:extLst>
                            <a:ext uri="{FF2B5EF4-FFF2-40B4-BE49-F238E27FC236}">
                              <a16:creationId xmlns:a16="http://schemas.microsoft.com/office/drawing/2014/main" id="{B7A3B487-1300-64DD-CDFE-654AF9EFAA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4460;p75">
                          <a:extLst>
                            <a:ext uri="{FF2B5EF4-FFF2-40B4-BE49-F238E27FC236}">
                              <a16:creationId xmlns:a16="http://schemas.microsoft.com/office/drawing/2014/main" id="{99B8DADC-0717-2A32-869F-8F9D887C50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4461;p75">
                          <a:extLst>
                            <a:ext uri="{FF2B5EF4-FFF2-40B4-BE49-F238E27FC236}">
                              <a16:creationId xmlns:a16="http://schemas.microsoft.com/office/drawing/2014/main" id="{3EB9BD55-7B19-DE5C-A4DD-FC8F815F02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4462;p75">
                          <a:extLst>
                            <a:ext uri="{FF2B5EF4-FFF2-40B4-BE49-F238E27FC236}">
                              <a16:creationId xmlns:a16="http://schemas.microsoft.com/office/drawing/2014/main" id="{A5107AF8-A0DC-04F4-8183-4C119BA0B5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4463;p75">
                          <a:extLst>
                            <a:ext uri="{FF2B5EF4-FFF2-40B4-BE49-F238E27FC236}">
                              <a16:creationId xmlns:a16="http://schemas.microsoft.com/office/drawing/2014/main" id="{C4776396-F441-96A5-BDF7-3768B7FAD2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4464;p75">
                          <a:extLst>
                            <a:ext uri="{FF2B5EF4-FFF2-40B4-BE49-F238E27FC236}">
                              <a16:creationId xmlns:a16="http://schemas.microsoft.com/office/drawing/2014/main" id="{B921600F-8256-F4AC-2D8D-E609949094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82" name="Google Shape;4465;p75">
                          <a:extLst>
                            <a:ext uri="{FF2B5EF4-FFF2-40B4-BE49-F238E27FC236}">
                              <a16:creationId xmlns:a16="http://schemas.microsoft.com/office/drawing/2014/main" id="{6E6CE225-89D6-D56F-C597-0CFB48391A5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84" name="Google Shape;4466;p75">
                            <a:extLst>
                              <a:ext uri="{FF2B5EF4-FFF2-40B4-BE49-F238E27FC236}">
                                <a16:creationId xmlns:a16="http://schemas.microsoft.com/office/drawing/2014/main" id="{DBA4D8DC-74FA-A993-774A-7090701C289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85" name="Google Shape;4467;p75">
                            <a:extLst>
                              <a:ext uri="{FF2B5EF4-FFF2-40B4-BE49-F238E27FC236}">
                                <a16:creationId xmlns:a16="http://schemas.microsoft.com/office/drawing/2014/main" id="{F7020C35-F225-042A-25DE-BB0254D0366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86" name="Google Shape;4468;p75">
                              <a:extLst>
                                <a:ext uri="{FF2B5EF4-FFF2-40B4-BE49-F238E27FC236}">
                                  <a16:creationId xmlns:a16="http://schemas.microsoft.com/office/drawing/2014/main" id="{DB4A0519-18A0-042E-87FC-AD437523165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7" name="Google Shape;4469;p75">
                              <a:extLst>
                                <a:ext uri="{FF2B5EF4-FFF2-40B4-BE49-F238E27FC236}">
                                  <a16:creationId xmlns:a16="http://schemas.microsoft.com/office/drawing/2014/main" id="{333D4E2D-C0C7-2B2A-E11C-A3ACEFD16EC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8" name="Google Shape;4470;p75">
                              <a:extLst>
                                <a:ext uri="{FF2B5EF4-FFF2-40B4-BE49-F238E27FC236}">
                                  <a16:creationId xmlns:a16="http://schemas.microsoft.com/office/drawing/2014/main" id="{20F8E211-DA82-2EB4-9F99-DE63726A1D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9" name="Google Shape;4471;p75">
                              <a:extLst>
                                <a:ext uri="{FF2B5EF4-FFF2-40B4-BE49-F238E27FC236}">
                                  <a16:creationId xmlns:a16="http://schemas.microsoft.com/office/drawing/2014/main" id="{63FBFEF1-BB20-D3AC-2479-953E9BB815A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0" name="Google Shape;4472;p75">
                              <a:extLst>
                                <a:ext uri="{FF2B5EF4-FFF2-40B4-BE49-F238E27FC236}">
                                  <a16:creationId xmlns:a16="http://schemas.microsoft.com/office/drawing/2014/main" id="{14074D67-C3F4-D781-DA75-E6FC863D734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1" name="Google Shape;4473;p75">
                              <a:extLst>
                                <a:ext uri="{FF2B5EF4-FFF2-40B4-BE49-F238E27FC236}">
                                  <a16:creationId xmlns:a16="http://schemas.microsoft.com/office/drawing/2014/main" id="{DD41744D-18DB-933B-DFA4-0381489B6FA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2" name="Google Shape;4474;p75">
                              <a:extLst>
                                <a:ext uri="{FF2B5EF4-FFF2-40B4-BE49-F238E27FC236}">
                                  <a16:creationId xmlns:a16="http://schemas.microsoft.com/office/drawing/2014/main" id="{44016079-B877-C893-8092-733A294C8E3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593" name="Google Shape;4475;p75">
                              <a:extLst>
                                <a:ext uri="{FF2B5EF4-FFF2-40B4-BE49-F238E27FC236}">
                                  <a16:creationId xmlns:a16="http://schemas.microsoft.com/office/drawing/2014/main" id="{FC89C788-5FAA-E5DB-176C-EBDA17F5D62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97" name="Google Shape;4476;p75">
                                <a:extLst>
                                  <a:ext uri="{FF2B5EF4-FFF2-40B4-BE49-F238E27FC236}">
                                    <a16:creationId xmlns:a16="http://schemas.microsoft.com/office/drawing/2014/main" id="{578386C1-7ACE-599E-50A3-13205C97867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8" name="Google Shape;4477;p75">
                                <a:extLst>
                                  <a:ext uri="{FF2B5EF4-FFF2-40B4-BE49-F238E27FC236}">
                                    <a16:creationId xmlns:a16="http://schemas.microsoft.com/office/drawing/2014/main" id="{B675D8F2-A22A-17C0-1D75-71810D91A42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9" name="Google Shape;4478;p75">
                                <a:extLst>
                                  <a:ext uri="{FF2B5EF4-FFF2-40B4-BE49-F238E27FC236}">
                                    <a16:creationId xmlns:a16="http://schemas.microsoft.com/office/drawing/2014/main" id="{3D62E74B-DEC7-C0F3-FB9A-060CFF8C4BF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0" name="Google Shape;4479;p75">
                                <a:extLst>
                                  <a:ext uri="{FF2B5EF4-FFF2-40B4-BE49-F238E27FC236}">
                                    <a16:creationId xmlns:a16="http://schemas.microsoft.com/office/drawing/2014/main" id="{D5CBBBC3-EE98-FCDA-06C2-26244E9ED63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1" name="Google Shape;4480;p75">
                                <a:extLst>
                                  <a:ext uri="{FF2B5EF4-FFF2-40B4-BE49-F238E27FC236}">
                                    <a16:creationId xmlns:a16="http://schemas.microsoft.com/office/drawing/2014/main" id="{E751860E-DE40-D521-66EB-AFC01DBCD6B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2" name="Google Shape;4481;p75">
                                <a:extLst>
                                  <a:ext uri="{FF2B5EF4-FFF2-40B4-BE49-F238E27FC236}">
                                    <a16:creationId xmlns:a16="http://schemas.microsoft.com/office/drawing/2014/main" id="{B43E86B9-F8D9-442A-B53C-7635E0D7989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3" name="Google Shape;4482;p75">
                                <a:extLst>
                                  <a:ext uri="{FF2B5EF4-FFF2-40B4-BE49-F238E27FC236}">
                                    <a16:creationId xmlns:a16="http://schemas.microsoft.com/office/drawing/2014/main" id="{FAE5D30A-8F20-C692-148B-D8F827807A3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4" name="Google Shape;4483;p75">
                                <a:extLst>
                                  <a:ext uri="{FF2B5EF4-FFF2-40B4-BE49-F238E27FC236}">
                                    <a16:creationId xmlns:a16="http://schemas.microsoft.com/office/drawing/2014/main" id="{78AE8F81-EB9E-F64B-00E0-851CAD539CD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5" name="Google Shape;4484;p75">
                                <a:extLst>
                                  <a:ext uri="{FF2B5EF4-FFF2-40B4-BE49-F238E27FC236}">
                                    <a16:creationId xmlns:a16="http://schemas.microsoft.com/office/drawing/2014/main" id="{D2D97538-4380-C327-F6E5-DA5FA1CB28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6" name="Google Shape;4485;p75">
                                <a:extLst>
                                  <a:ext uri="{FF2B5EF4-FFF2-40B4-BE49-F238E27FC236}">
                                    <a16:creationId xmlns:a16="http://schemas.microsoft.com/office/drawing/2014/main" id="{891D37D7-B7E0-6AAF-37E8-4AE9F786D80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7" name="Google Shape;4486;p75">
                                <a:extLst>
                                  <a:ext uri="{FF2B5EF4-FFF2-40B4-BE49-F238E27FC236}">
                                    <a16:creationId xmlns:a16="http://schemas.microsoft.com/office/drawing/2014/main" id="{F8515F93-3691-F30E-FD8F-A0ABF501D77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8" name="Google Shape;4487;p75">
                                <a:extLst>
                                  <a:ext uri="{FF2B5EF4-FFF2-40B4-BE49-F238E27FC236}">
                                    <a16:creationId xmlns:a16="http://schemas.microsoft.com/office/drawing/2014/main" id="{8F6C9609-CD88-1825-6702-627D5EDAAB9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9" name="Google Shape;4488;p75">
                                <a:extLst>
                                  <a:ext uri="{FF2B5EF4-FFF2-40B4-BE49-F238E27FC236}">
                                    <a16:creationId xmlns:a16="http://schemas.microsoft.com/office/drawing/2014/main" id="{86EE4719-6361-B014-94B3-75C0F05447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10" name="Google Shape;4489;p75">
                                <a:extLst>
                                  <a:ext uri="{FF2B5EF4-FFF2-40B4-BE49-F238E27FC236}">
                                    <a16:creationId xmlns:a16="http://schemas.microsoft.com/office/drawing/2014/main" id="{051474D2-8108-F0A3-5D1A-B272A8E79AD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11" name="Google Shape;4490;p75">
                                  <a:extLst>
                                    <a:ext uri="{FF2B5EF4-FFF2-40B4-BE49-F238E27FC236}">
                                      <a16:creationId xmlns:a16="http://schemas.microsoft.com/office/drawing/2014/main" id="{5612CA22-155C-1347-4CA2-AD3026331B1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2" name="Google Shape;4491;p75">
                                  <a:extLst>
                                    <a:ext uri="{FF2B5EF4-FFF2-40B4-BE49-F238E27FC236}">
                                      <a16:creationId xmlns:a16="http://schemas.microsoft.com/office/drawing/2014/main" id="{8E2C475E-8303-EC9E-A572-E0D067CE94F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3" name="Google Shape;4492;p75">
                                  <a:extLst>
                                    <a:ext uri="{FF2B5EF4-FFF2-40B4-BE49-F238E27FC236}">
                                      <a16:creationId xmlns:a16="http://schemas.microsoft.com/office/drawing/2014/main" id="{A5CA909B-7885-8360-A87D-241F8FC67EF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4" name="Google Shape;4493;p75">
                                  <a:extLst>
                                    <a:ext uri="{FF2B5EF4-FFF2-40B4-BE49-F238E27FC236}">
                                      <a16:creationId xmlns:a16="http://schemas.microsoft.com/office/drawing/2014/main" id="{DA62B5F7-E106-2DA0-631A-0B61841D1F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5" name="Google Shape;4494;p75">
                                  <a:extLst>
                                    <a:ext uri="{FF2B5EF4-FFF2-40B4-BE49-F238E27FC236}">
                                      <a16:creationId xmlns:a16="http://schemas.microsoft.com/office/drawing/2014/main" id="{4E7A25AC-3A98-5DBE-5E09-61B4147783B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6" name="Google Shape;4495;p75">
                                  <a:extLst>
                                    <a:ext uri="{FF2B5EF4-FFF2-40B4-BE49-F238E27FC236}">
                                      <a16:creationId xmlns:a16="http://schemas.microsoft.com/office/drawing/2014/main" id="{03B8C31C-556D-04A7-46D6-74D4D1123B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17" name="Google Shape;4496;p75">
                                  <a:extLst>
                                    <a:ext uri="{FF2B5EF4-FFF2-40B4-BE49-F238E27FC236}">
                                      <a16:creationId xmlns:a16="http://schemas.microsoft.com/office/drawing/2014/main" id="{F4745DF3-95C7-0C34-2EC6-5B10D9C39DE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18" name="Google Shape;4497;p75">
                                  <a:extLst>
                                    <a:ext uri="{FF2B5EF4-FFF2-40B4-BE49-F238E27FC236}">
                                      <a16:creationId xmlns:a16="http://schemas.microsoft.com/office/drawing/2014/main" id="{68596DA0-2A17-E8C3-5E69-F5B9B0A9134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19" name="Google Shape;4498;p75">
                                    <a:extLst>
                                      <a:ext uri="{FF2B5EF4-FFF2-40B4-BE49-F238E27FC236}">
                                        <a16:creationId xmlns:a16="http://schemas.microsoft.com/office/drawing/2014/main" id="{068278BA-5130-9ED9-177A-AEA8592B83D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0" name="Google Shape;4499;p75">
                                    <a:extLst>
                                      <a:ext uri="{FF2B5EF4-FFF2-40B4-BE49-F238E27FC236}">
                                        <a16:creationId xmlns:a16="http://schemas.microsoft.com/office/drawing/2014/main" id="{4233CCC1-4D03-74FD-6EFB-D7AFBF89D0F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1" name="Google Shape;4500;p75">
                                    <a:extLst>
                                      <a:ext uri="{FF2B5EF4-FFF2-40B4-BE49-F238E27FC236}">
                                        <a16:creationId xmlns:a16="http://schemas.microsoft.com/office/drawing/2014/main" id="{A91D1684-EBAF-5E2B-2C32-AE31176AF84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2" name="Google Shape;4501;p75">
                                    <a:extLst>
                                      <a:ext uri="{FF2B5EF4-FFF2-40B4-BE49-F238E27FC236}">
                                        <a16:creationId xmlns:a16="http://schemas.microsoft.com/office/drawing/2014/main" id="{0F91752A-9705-A26D-0068-AD31375966B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3" name="Google Shape;4502;p75">
                                    <a:extLst>
                                      <a:ext uri="{FF2B5EF4-FFF2-40B4-BE49-F238E27FC236}">
                                        <a16:creationId xmlns:a16="http://schemas.microsoft.com/office/drawing/2014/main" id="{9CDBF68C-1AAC-DE17-9311-ADEC7E809E4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24" name="Google Shape;4503;p75">
                                    <a:extLst>
                                      <a:ext uri="{FF2B5EF4-FFF2-40B4-BE49-F238E27FC236}">
                                        <a16:creationId xmlns:a16="http://schemas.microsoft.com/office/drawing/2014/main" id="{5F9BE6C2-79F9-2D94-8358-274E7E4F80ED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25" name="Google Shape;4504;p75">
                                      <a:extLst>
                                        <a:ext uri="{FF2B5EF4-FFF2-40B4-BE49-F238E27FC236}">
                                          <a16:creationId xmlns:a16="http://schemas.microsoft.com/office/drawing/2014/main" id="{71E914D9-D8FE-D659-A9ED-69E1256DE80D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26" name="Google Shape;4505;p75">
                                      <a:extLst>
                                        <a:ext uri="{FF2B5EF4-FFF2-40B4-BE49-F238E27FC236}">
                                          <a16:creationId xmlns:a16="http://schemas.microsoft.com/office/drawing/2014/main" id="{09E8F09B-A92E-7A35-EC86-F0D07A18E141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27" name="Google Shape;4506;p75">
                                      <a:extLst>
                                        <a:ext uri="{FF2B5EF4-FFF2-40B4-BE49-F238E27FC236}">
                                          <a16:creationId xmlns:a16="http://schemas.microsoft.com/office/drawing/2014/main" id="{BA7B47D3-85D2-0CD1-2920-155049CBBDB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28" name="Google Shape;4507;p75">
                                      <a:extLst>
                                        <a:ext uri="{FF2B5EF4-FFF2-40B4-BE49-F238E27FC236}">
                                          <a16:creationId xmlns:a16="http://schemas.microsoft.com/office/drawing/2014/main" id="{33BDDE39-B1EB-FC09-ABFA-6C83207B4EE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594" name="Google Shape;4508;p75">
                              <a:extLst>
                                <a:ext uri="{FF2B5EF4-FFF2-40B4-BE49-F238E27FC236}">
                                  <a16:creationId xmlns:a16="http://schemas.microsoft.com/office/drawing/2014/main" id="{FE5E87F7-F6A7-51E7-6785-3712CBEDF5B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5" name="Google Shape;4509;p75">
                              <a:extLst>
                                <a:ext uri="{FF2B5EF4-FFF2-40B4-BE49-F238E27FC236}">
                                  <a16:creationId xmlns:a16="http://schemas.microsoft.com/office/drawing/2014/main" id="{5F23DE5D-096F-633D-928B-1D0F33E3BAE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6" name="Google Shape;4510;p75">
                              <a:extLst>
                                <a:ext uri="{FF2B5EF4-FFF2-40B4-BE49-F238E27FC236}">
                                  <a16:creationId xmlns:a16="http://schemas.microsoft.com/office/drawing/2014/main" id="{0C974F6F-473C-9C02-5B03-71C2966854E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83" name="Google Shape;4511;p75">
                          <a:extLst>
                            <a:ext uri="{FF2B5EF4-FFF2-40B4-BE49-F238E27FC236}">
                              <a16:creationId xmlns:a16="http://schemas.microsoft.com/office/drawing/2014/main" id="{8EAB3362-0798-5419-6A21-489A8C8721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11" name="Google Shape;4512;p75">
                <a:extLst>
                  <a:ext uri="{FF2B5EF4-FFF2-40B4-BE49-F238E27FC236}">
                    <a16:creationId xmlns:a16="http://schemas.microsoft.com/office/drawing/2014/main" id="{BC00B2B0-2C6C-D4B2-A19F-55F017986A22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26" name="Google Shape;4513;p75">
                  <a:extLst>
                    <a:ext uri="{FF2B5EF4-FFF2-40B4-BE49-F238E27FC236}">
                      <a16:creationId xmlns:a16="http://schemas.microsoft.com/office/drawing/2014/main" id="{5C42BFF6-89AA-F5DF-D9E5-62603D57B190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4514;p75">
                  <a:extLst>
                    <a:ext uri="{FF2B5EF4-FFF2-40B4-BE49-F238E27FC236}">
                      <a16:creationId xmlns:a16="http://schemas.microsoft.com/office/drawing/2014/main" id="{E7C3CFBC-8A73-05C8-1376-0705F0496E82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" name="Google Shape;4515;p75">
                <a:extLst>
                  <a:ext uri="{FF2B5EF4-FFF2-40B4-BE49-F238E27FC236}">
                    <a16:creationId xmlns:a16="http://schemas.microsoft.com/office/drawing/2014/main" id="{A9B31603-2F21-0867-FE1D-CD22E333C095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24" name="Google Shape;4516;p75">
                  <a:extLst>
                    <a:ext uri="{FF2B5EF4-FFF2-40B4-BE49-F238E27FC236}">
                      <a16:creationId xmlns:a16="http://schemas.microsoft.com/office/drawing/2014/main" id="{7D0EFD7A-942A-838E-CEB9-0FFA8FEFBBCB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4517;p75">
                  <a:extLst>
                    <a:ext uri="{FF2B5EF4-FFF2-40B4-BE49-F238E27FC236}">
                      <a16:creationId xmlns:a16="http://schemas.microsoft.com/office/drawing/2014/main" id="{AB5D7EE2-06E5-8221-919A-AE6A1B98C3CD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4518;p75">
                <a:extLst>
                  <a:ext uri="{FF2B5EF4-FFF2-40B4-BE49-F238E27FC236}">
                    <a16:creationId xmlns:a16="http://schemas.microsoft.com/office/drawing/2014/main" id="{478DAC94-47DB-1249-404C-13365A869092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22" name="Google Shape;4519;p75">
                  <a:extLst>
                    <a:ext uri="{FF2B5EF4-FFF2-40B4-BE49-F238E27FC236}">
                      <a16:creationId xmlns:a16="http://schemas.microsoft.com/office/drawing/2014/main" id="{F7E75470-7F77-1ED0-A45B-43EBAD68EAFA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4520;p75">
                  <a:extLst>
                    <a:ext uri="{FF2B5EF4-FFF2-40B4-BE49-F238E27FC236}">
                      <a16:creationId xmlns:a16="http://schemas.microsoft.com/office/drawing/2014/main" id="{F364D12D-5EC7-7F1C-043A-77E621863234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" name="Google Shape;4521;p75">
                <a:extLst>
                  <a:ext uri="{FF2B5EF4-FFF2-40B4-BE49-F238E27FC236}">
                    <a16:creationId xmlns:a16="http://schemas.microsoft.com/office/drawing/2014/main" id="{E51EAE69-48DA-9EA1-F3E8-B439CD08720B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20" name="Google Shape;4522;p75">
                  <a:extLst>
                    <a:ext uri="{FF2B5EF4-FFF2-40B4-BE49-F238E27FC236}">
                      <a16:creationId xmlns:a16="http://schemas.microsoft.com/office/drawing/2014/main" id="{EB6CD739-8F43-AE6D-0900-1876C3F422FC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4523;p75">
                  <a:extLst>
                    <a:ext uri="{FF2B5EF4-FFF2-40B4-BE49-F238E27FC236}">
                      <a16:creationId xmlns:a16="http://schemas.microsoft.com/office/drawing/2014/main" id="{FD509484-FFD8-B895-7719-C1F9C1229B27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" name="Google Shape;4524;p75">
                <a:extLst>
                  <a:ext uri="{FF2B5EF4-FFF2-40B4-BE49-F238E27FC236}">
                    <a16:creationId xmlns:a16="http://schemas.microsoft.com/office/drawing/2014/main" id="{A10E3116-C330-1822-BF1E-DF22EBA07A97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18" name="Google Shape;4525;p75">
                  <a:extLst>
                    <a:ext uri="{FF2B5EF4-FFF2-40B4-BE49-F238E27FC236}">
                      <a16:creationId xmlns:a16="http://schemas.microsoft.com/office/drawing/2014/main" id="{07FBB69B-6952-90FB-4E34-DB5F324664FF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4526;p75">
                  <a:extLst>
                    <a:ext uri="{FF2B5EF4-FFF2-40B4-BE49-F238E27FC236}">
                      <a16:creationId xmlns:a16="http://schemas.microsoft.com/office/drawing/2014/main" id="{5863895C-F34E-3B62-C261-F8B924809FD3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" name="Google Shape;4527;p75">
                <a:extLst>
                  <a:ext uri="{FF2B5EF4-FFF2-40B4-BE49-F238E27FC236}">
                    <a16:creationId xmlns:a16="http://schemas.microsoft.com/office/drawing/2014/main" id="{1338E525-F68B-9D0D-1FB9-A64788B53878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16" name="Google Shape;4528;p75">
                  <a:extLst>
                    <a:ext uri="{FF2B5EF4-FFF2-40B4-BE49-F238E27FC236}">
                      <a16:creationId xmlns:a16="http://schemas.microsoft.com/office/drawing/2014/main" id="{2999723B-26A9-33C6-789A-6A352D2B6979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4529;p75">
                  <a:extLst>
                    <a:ext uri="{FF2B5EF4-FFF2-40B4-BE49-F238E27FC236}">
                      <a16:creationId xmlns:a16="http://schemas.microsoft.com/office/drawing/2014/main" id="{F4F85523-69FC-6C75-43BD-EA2ECD8B6F11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" name="Google Shape;4530;p75">
                <a:extLst>
                  <a:ext uri="{FF2B5EF4-FFF2-40B4-BE49-F238E27FC236}">
                    <a16:creationId xmlns:a16="http://schemas.microsoft.com/office/drawing/2014/main" id="{C0D7E7E5-F522-1E38-6185-DE7545033FF8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14" name="Google Shape;4531;p75">
                  <a:extLst>
                    <a:ext uri="{FF2B5EF4-FFF2-40B4-BE49-F238E27FC236}">
                      <a16:creationId xmlns:a16="http://schemas.microsoft.com/office/drawing/2014/main" id="{4730D509-DD20-B168-AAD4-28A25F250318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4532;p75">
                  <a:extLst>
                    <a:ext uri="{FF2B5EF4-FFF2-40B4-BE49-F238E27FC236}">
                      <a16:creationId xmlns:a16="http://schemas.microsoft.com/office/drawing/2014/main" id="{7502A9B5-20B1-FEC5-2573-C49A3A4396E7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" name="Google Shape;4533;p75">
                <a:extLst>
                  <a:ext uri="{FF2B5EF4-FFF2-40B4-BE49-F238E27FC236}">
                    <a16:creationId xmlns:a16="http://schemas.microsoft.com/office/drawing/2014/main" id="{91AA1257-662B-55CA-CAE0-6AF94CF34A60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12" name="Google Shape;4534;p75">
                  <a:extLst>
                    <a:ext uri="{FF2B5EF4-FFF2-40B4-BE49-F238E27FC236}">
                      <a16:creationId xmlns:a16="http://schemas.microsoft.com/office/drawing/2014/main" id="{89FF2989-40C1-04AC-B7C4-620FA6F0E826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4535;p75">
                  <a:extLst>
                    <a:ext uri="{FF2B5EF4-FFF2-40B4-BE49-F238E27FC236}">
                      <a16:creationId xmlns:a16="http://schemas.microsoft.com/office/drawing/2014/main" id="{CF9F8A96-319E-A801-92A4-CB3339FF8533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" name="Google Shape;4536;p75">
                <a:extLst>
                  <a:ext uri="{FF2B5EF4-FFF2-40B4-BE49-F238E27FC236}">
                    <a16:creationId xmlns:a16="http://schemas.microsoft.com/office/drawing/2014/main" id="{07EBCE51-C292-98F1-0369-1211867342AD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10" name="Google Shape;4537;p75">
                  <a:extLst>
                    <a:ext uri="{FF2B5EF4-FFF2-40B4-BE49-F238E27FC236}">
                      <a16:creationId xmlns:a16="http://schemas.microsoft.com/office/drawing/2014/main" id="{1B0C078C-3A54-F367-CAE5-5DE26F011DCF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4538;p75">
                  <a:extLst>
                    <a:ext uri="{FF2B5EF4-FFF2-40B4-BE49-F238E27FC236}">
                      <a16:creationId xmlns:a16="http://schemas.microsoft.com/office/drawing/2014/main" id="{36E29BF2-24C8-5CBA-6B37-138CA40B6564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" name="Google Shape;4539;p75">
                <a:extLst>
                  <a:ext uri="{FF2B5EF4-FFF2-40B4-BE49-F238E27FC236}">
                    <a16:creationId xmlns:a16="http://schemas.microsoft.com/office/drawing/2014/main" id="{E7335994-C0E9-C8AE-D7D6-A300396B0ADD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08" name="Google Shape;4540;p75">
                  <a:extLst>
                    <a:ext uri="{FF2B5EF4-FFF2-40B4-BE49-F238E27FC236}">
                      <a16:creationId xmlns:a16="http://schemas.microsoft.com/office/drawing/2014/main" id="{51D753D8-E655-E4F8-F7EF-3688428177B4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4541;p75">
                  <a:extLst>
                    <a:ext uri="{FF2B5EF4-FFF2-40B4-BE49-F238E27FC236}">
                      <a16:creationId xmlns:a16="http://schemas.microsoft.com/office/drawing/2014/main" id="{A8B65A08-D702-A4FC-85DD-7FA03ECD76DA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" name="Google Shape;4542;p75">
                <a:extLst>
                  <a:ext uri="{FF2B5EF4-FFF2-40B4-BE49-F238E27FC236}">
                    <a16:creationId xmlns:a16="http://schemas.microsoft.com/office/drawing/2014/main" id="{93A8331E-7B92-D908-7096-5DAFCDC8FDA8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06" name="Google Shape;4543;p75">
                  <a:extLst>
                    <a:ext uri="{FF2B5EF4-FFF2-40B4-BE49-F238E27FC236}">
                      <a16:creationId xmlns:a16="http://schemas.microsoft.com/office/drawing/2014/main" id="{AD73F8C0-DC7E-A1C9-5067-9FDDE2F55634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4544;p75">
                  <a:extLst>
                    <a:ext uri="{FF2B5EF4-FFF2-40B4-BE49-F238E27FC236}">
                      <a16:creationId xmlns:a16="http://schemas.microsoft.com/office/drawing/2014/main" id="{D9447CEB-73F8-DB59-910C-85A0BD5EFC33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4545;p75">
                <a:extLst>
                  <a:ext uri="{FF2B5EF4-FFF2-40B4-BE49-F238E27FC236}">
                    <a16:creationId xmlns:a16="http://schemas.microsoft.com/office/drawing/2014/main" id="{B398EBF9-F7A3-D778-00DB-1EBECA8E2B27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04" name="Google Shape;4546;p75">
                  <a:extLst>
                    <a:ext uri="{FF2B5EF4-FFF2-40B4-BE49-F238E27FC236}">
                      <a16:creationId xmlns:a16="http://schemas.microsoft.com/office/drawing/2014/main" id="{0053EBAE-26B2-F6E4-1183-54D63990AC13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4547;p75">
                  <a:extLst>
                    <a:ext uri="{FF2B5EF4-FFF2-40B4-BE49-F238E27FC236}">
                      <a16:creationId xmlns:a16="http://schemas.microsoft.com/office/drawing/2014/main" id="{1F5A6F26-5EA1-2697-3CDA-BC6FEF7C3BC8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4548;p75">
                <a:extLst>
                  <a:ext uri="{FF2B5EF4-FFF2-40B4-BE49-F238E27FC236}">
                    <a16:creationId xmlns:a16="http://schemas.microsoft.com/office/drawing/2014/main" id="{09D3958C-9350-E8E2-97F4-F2947C865E48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02" name="Google Shape;4549;p75">
                  <a:extLst>
                    <a:ext uri="{FF2B5EF4-FFF2-40B4-BE49-F238E27FC236}">
                      <a16:creationId xmlns:a16="http://schemas.microsoft.com/office/drawing/2014/main" id="{19CB5696-1418-1969-66E2-01361C63F7A6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4550;p75">
                  <a:extLst>
                    <a:ext uri="{FF2B5EF4-FFF2-40B4-BE49-F238E27FC236}">
                      <a16:creationId xmlns:a16="http://schemas.microsoft.com/office/drawing/2014/main" id="{D248C1FF-7DAD-E4B1-15E7-BDD8C4FBAA62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" name="Google Shape;4551;p75">
                <a:extLst>
                  <a:ext uri="{FF2B5EF4-FFF2-40B4-BE49-F238E27FC236}">
                    <a16:creationId xmlns:a16="http://schemas.microsoft.com/office/drawing/2014/main" id="{0948CA9F-8B65-CB1E-25DD-EBE98C6EFFC0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00" name="Google Shape;4552;p75">
                  <a:extLst>
                    <a:ext uri="{FF2B5EF4-FFF2-40B4-BE49-F238E27FC236}">
                      <a16:creationId xmlns:a16="http://schemas.microsoft.com/office/drawing/2014/main" id="{FD25B6D3-B340-71BA-5A8E-61139D4F58DD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4553;p75">
                  <a:extLst>
                    <a:ext uri="{FF2B5EF4-FFF2-40B4-BE49-F238E27FC236}">
                      <a16:creationId xmlns:a16="http://schemas.microsoft.com/office/drawing/2014/main" id="{C0391C62-04F1-BADC-77A2-4F5FFFAD575F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" name="Google Shape;4554;p75">
                <a:extLst>
                  <a:ext uri="{FF2B5EF4-FFF2-40B4-BE49-F238E27FC236}">
                    <a16:creationId xmlns:a16="http://schemas.microsoft.com/office/drawing/2014/main" id="{8E48B9D5-4C3F-D287-9027-11028405B929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498" name="Google Shape;4555;p75">
                  <a:extLst>
                    <a:ext uri="{FF2B5EF4-FFF2-40B4-BE49-F238E27FC236}">
                      <a16:creationId xmlns:a16="http://schemas.microsoft.com/office/drawing/2014/main" id="{39922FA7-C0B3-8471-9EAE-CBBFB1DDDFCA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556;p75">
                  <a:extLst>
                    <a:ext uri="{FF2B5EF4-FFF2-40B4-BE49-F238E27FC236}">
                      <a16:creationId xmlns:a16="http://schemas.microsoft.com/office/drawing/2014/main" id="{9EF39DB9-0A09-24BD-7259-D0BC299FB19F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" name="Google Shape;4557;p75">
                <a:extLst>
                  <a:ext uri="{FF2B5EF4-FFF2-40B4-BE49-F238E27FC236}">
                    <a16:creationId xmlns:a16="http://schemas.microsoft.com/office/drawing/2014/main" id="{96FA5FB3-749F-B3AD-1126-2DEE426BC559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496" name="Google Shape;4558;p75">
                  <a:extLst>
                    <a:ext uri="{FF2B5EF4-FFF2-40B4-BE49-F238E27FC236}">
                      <a16:creationId xmlns:a16="http://schemas.microsoft.com/office/drawing/2014/main" id="{DFBA07F6-E48E-7F42-EDAE-74F366B0532B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559;p75">
                  <a:extLst>
                    <a:ext uri="{FF2B5EF4-FFF2-40B4-BE49-F238E27FC236}">
                      <a16:creationId xmlns:a16="http://schemas.microsoft.com/office/drawing/2014/main" id="{C1844FE2-2398-6257-F17C-BA68B40F3EC7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" name="Google Shape;4560;p75">
                <a:extLst>
                  <a:ext uri="{FF2B5EF4-FFF2-40B4-BE49-F238E27FC236}">
                    <a16:creationId xmlns:a16="http://schemas.microsoft.com/office/drawing/2014/main" id="{871D0EB6-FBE0-C27D-BDDE-D605E2F387A6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494" name="Google Shape;4561;p75">
                  <a:extLst>
                    <a:ext uri="{FF2B5EF4-FFF2-40B4-BE49-F238E27FC236}">
                      <a16:creationId xmlns:a16="http://schemas.microsoft.com/office/drawing/2014/main" id="{18F50F5E-D9F0-DFE2-6135-37AD5EF09DA5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562;p75">
                  <a:extLst>
                    <a:ext uri="{FF2B5EF4-FFF2-40B4-BE49-F238E27FC236}">
                      <a16:creationId xmlns:a16="http://schemas.microsoft.com/office/drawing/2014/main" id="{FEA8835B-5F24-82F8-9177-CB4C0B53860D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4563;p75">
                <a:extLst>
                  <a:ext uri="{FF2B5EF4-FFF2-40B4-BE49-F238E27FC236}">
                    <a16:creationId xmlns:a16="http://schemas.microsoft.com/office/drawing/2014/main" id="{0408FF05-BFDB-4D57-E644-B21085DAA4DD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492" name="Google Shape;4564;p75">
                  <a:extLst>
                    <a:ext uri="{FF2B5EF4-FFF2-40B4-BE49-F238E27FC236}">
                      <a16:creationId xmlns:a16="http://schemas.microsoft.com/office/drawing/2014/main" id="{C41B630C-06E6-A59C-BD6E-5D22FD10F2F9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565;p75">
                  <a:extLst>
                    <a:ext uri="{FF2B5EF4-FFF2-40B4-BE49-F238E27FC236}">
                      <a16:creationId xmlns:a16="http://schemas.microsoft.com/office/drawing/2014/main" id="{DA61A6B3-93EF-44B5-BD22-FD8CFB2288D6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4566;p75">
                <a:extLst>
                  <a:ext uri="{FF2B5EF4-FFF2-40B4-BE49-F238E27FC236}">
                    <a16:creationId xmlns:a16="http://schemas.microsoft.com/office/drawing/2014/main" id="{0B09E7BC-06E0-CEB6-674A-278A4CBB5AA3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90" name="Google Shape;4567;p75">
                  <a:extLst>
                    <a:ext uri="{FF2B5EF4-FFF2-40B4-BE49-F238E27FC236}">
                      <a16:creationId xmlns:a16="http://schemas.microsoft.com/office/drawing/2014/main" id="{D428AB28-6A4D-14F2-DDFB-55976D851DDE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568;p75">
                  <a:extLst>
                    <a:ext uri="{FF2B5EF4-FFF2-40B4-BE49-F238E27FC236}">
                      <a16:creationId xmlns:a16="http://schemas.microsoft.com/office/drawing/2014/main" id="{FFCCE2B5-FAAC-FF0C-FA14-2178CE55E927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4569;p75">
                <a:extLst>
                  <a:ext uri="{FF2B5EF4-FFF2-40B4-BE49-F238E27FC236}">
                    <a16:creationId xmlns:a16="http://schemas.microsoft.com/office/drawing/2014/main" id="{A35192C4-5CA5-27AF-5B40-B24AA34A11AD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88" name="Google Shape;4570;p75">
                  <a:extLst>
                    <a:ext uri="{FF2B5EF4-FFF2-40B4-BE49-F238E27FC236}">
                      <a16:creationId xmlns:a16="http://schemas.microsoft.com/office/drawing/2014/main" id="{AA14485F-3B7B-585A-1A16-4164EED84112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571;p75">
                  <a:extLst>
                    <a:ext uri="{FF2B5EF4-FFF2-40B4-BE49-F238E27FC236}">
                      <a16:creationId xmlns:a16="http://schemas.microsoft.com/office/drawing/2014/main" id="{D8EA0656-F9EB-0F87-76AD-8EC04929AA8A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4572;p75">
                <a:extLst>
                  <a:ext uri="{FF2B5EF4-FFF2-40B4-BE49-F238E27FC236}">
                    <a16:creationId xmlns:a16="http://schemas.microsoft.com/office/drawing/2014/main" id="{6CC5B7FE-9AEA-A1CB-3B10-78B1466DB6E8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86" name="Google Shape;4573;p75">
                  <a:extLst>
                    <a:ext uri="{FF2B5EF4-FFF2-40B4-BE49-F238E27FC236}">
                      <a16:creationId xmlns:a16="http://schemas.microsoft.com/office/drawing/2014/main" id="{103B9A57-F370-2E30-2DDF-BFB95542CF3C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574;p75">
                  <a:extLst>
                    <a:ext uri="{FF2B5EF4-FFF2-40B4-BE49-F238E27FC236}">
                      <a16:creationId xmlns:a16="http://schemas.microsoft.com/office/drawing/2014/main" id="{EA8D0AE2-D2A6-F4F9-748D-28E7975188E5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4575;p75">
                <a:extLst>
                  <a:ext uri="{FF2B5EF4-FFF2-40B4-BE49-F238E27FC236}">
                    <a16:creationId xmlns:a16="http://schemas.microsoft.com/office/drawing/2014/main" id="{D10B0501-1BD5-EB06-9222-6913C5C1F2AC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84" name="Google Shape;4576;p75">
                  <a:extLst>
                    <a:ext uri="{FF2B5EF4-FFF2-40B4-BE49-F238E27FC236}">
                      <a16:creationId xmlns:a16="http://schemas.microsoft.com/office/drawing/2014/main" id="{D95229EF-6A5C-1D77-3026-F7E1A41FE7B5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577;p75">
                  <a:extLst>
                    <a:ext uri="{FF2B5EF4-FFF2-40B4-BE49-F238E27FC236}">
                      <a16:creationId xmlns:a16="http://schemas.microsoft.com/office/drawing/2014/main" id="{2A237E36-4A29-9FD7-A7D4-25665D16E019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4578;p75">
                <a:extLst>
                  <a:ext uri="{FF2B5EF4-FFF2-40B4-BE49-F238E27FC236}">
                    <a16:creationId xmlns:a16="http://schemas.microsoft.com/office/drawing/2014/main" id="{939876A2-B1D7-8752-DED0-210399596364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82" name="Google Shape;4579;p75">
                  <a:extLst>
                    <a:ext uri="{FF2B5EF4-FFF2-40B4-BE49-F238E27FC236}">
                      <a16:creationId xmlns:a16="http://schemas.microsoft.com/office/drawing/2014/main" id="{356BEBC1-0FDE-BA05-9569-35373F2A4CF7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580;p75">
                  <a:extLst>
                    <a:ext uri="{FF2B5EF4-FFF2-40B4-BE49-F238E27FC236}">
                      <a16:creationId xmlns:a16="http://schemas.microsoft.com/office/drawing/2014/main" id="{2A640BFA-44A0-C9DD-2042-76DA039D8A31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4581;p75">
                <a:extLst>
                  <a:ext uri="{FF2B5EF4-FFF2-40B4-BE49-F238E27FC236}">
                    <a16:creationId xmlns:a16="http://schemas.microsoft.com/office/drawing/2014/main" id="{525BC370-DE15-F83F-9D1F-1F7ADE4EB443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80" name="Google Shape;4582;p75">
                  <a:extLst>
                    <a:ext uri="{FF2B5EF4-FFF2-40B4-BE49-F238E27FC236}">
                      <a16:creationId xmlns:a16="http://schemas.microsoft.com/office/drawing/2014/main" id="{F9B12324-633C-6943-5512-411200C6F3FB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583;p75">
                  <a:extLst>
                    <a:ext uri="{FF2B5EF4-FFF2-40B4-BE49-F238E27FC236}">
                      <a16:creationId xmlns:a16="http://schemas.microsoft.com/office/drawing/2014/main" id="{0C9CE479-8E75-49FA-D4E5-99C476BD4EEA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4584;p75">
                <a:extLst>
                  <a:ext uri="{FF2B5EF4-FFF2-40B4-BE49-F238E27FC236}">
                    <a16:creationId xmlns:a16="http://schemas.microsoft.com/office/drawing/2014/main" id="{B6EF40D5-0D62-3127-E502-0A7636370130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78" name="Google Shape;4585;p75">
                  <a:extLst>
                    <a:ext uri="{FF2B5EF4-FFF2-40B4-BE49-F238E27FC236}">
                      <a16:creationId xmlns:a16="http://schemas.microsoft.com/office/drawing/2014/main" id="{E12C0F74-B72B-2BB5-4E60-F041C77A045F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586;p75">
                  <a:extLst>
                    <a:ext uri="{FF2B5EF4-FFF2-40B4-BE49-F238E27FC236}">
                      <a16:creationId xmlns:a16="http://schemas.microsoft.com/office/drawing/2014/main" id="{435E98FE-F501-3FD6-259C-5CCFE116EF65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4587;p75">
                <a:extLst>
                  <a:ext uri="{FF2B5EF4-FFF2-40B4-BE49-F238E27FC236}">
                    <a16:creationId xmlns:a16="http://schemas.microsoft.com/office/drawing/2014/main" id="{FDA5504F-236C-9339-9789-C084EEFF4976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76" name="Google Shape;4588;p75">
                  <a:extLst>
                    <a:ext uri="{FF2B5EF4-FFF2-40B4-BE49-F238E27FC236}">
                      <a16:creationId xmlns:a16="http://schemas.microsoft.com/office/drawing/2014/main" id="{83E69F76-E48A-B0F0-2761-FDBDF365BD78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589;p75">
                  <a:extLst>
                    <a:ext uri="{FF2B5EF4-FFF2-40B4-BE49-F238E27FC236}">
                      <a16:creationId xmlns:a16="http://schemas.microsoft.com/office/drawing/2014/main" id="{AEEF7488-5B59-5929-51D0-3BE315DFC1BA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4590;p75">
                <a:extLst>
                  <a:ext uri="{FF2B5EF4-FFF2-40B4-BE49-F238E27FC236}">
                    <a16:creationId xmlns:a16="http://schemas.microsoft.com/office/drawing/2014/main" id="{356E12B2-50EC-80D9-1621-8649E5DC2FC3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74" name="Google Shape;4591;p75">
                  <a:extLst>
                    <a:ext uri="{FF2B5EF4-FFF2-40B4-BE49-F238E27FC236}">
                      <a16:creationId xmlns:a16="http://schemas.microsoft.com/office/drawing/2014/main" id="{3F155FD6-FB52-85C1-2EEF-115623415A5F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592;p75">
                  <a:extLst>
                    <a:ext uri="{FF2B5EF4-FFF2-40B4-BE49-F238E27FC236}">
                      <a16:creationId xmlns:a16="http://schemas.microsoft.com/office/drawing/2014/main" id="{4B84F766-53B2-3F24-74A4-0EAD16A75EAF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4593;p75">
                <a:extLst>
                  <a:ext uri="{FF2B5EF4-FFF2-40B4-BE49-F238E27FC236}">
                    <a16:creationId xmlns:a16="http://schemas.microsoft.com/office/drawing/2014/main" id="{6997EFCD-6730-57AF-C25B-D700DC33FE42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72" name="Google Shape;4594;p75">
                  <a:extLst>
                    <a:ext uri="{FF2B5EF4-FFF2-40B4-BE49-F238E27FC236}">
                      <a16:creationId xmlns:a16="http://schemas.microsoft.com/office/drawing/2014/main" id="{CD1DB6A6-A24D-4964-3D06-2CBFD411AA18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595;p75">
                  <a:extLst>
                    <a:ext uri="{FF2B5EF4-FFF2-40B4-BE49-F238E27FC236}">
                      <a16:creationId xmlns:a16="http://schemas.microsoft.com/office/drawing/2014/main" id="{27A7C601-E158-3E11-5B56-57C5188CF985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4596;p75">
                <a:extLst>
                  <a:ext uri="{FF2B5EF4-FFF2-40B4-BE49-F238E27FC236}">
                    <a16:creationId xmlns:a16="http://schemas.microsoft.com/office/drawing/2014/main" id="{EB40FF67-702B-1137-C1D3-D0CC4A9969E0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70" name="Google Shape;4597;p75">
                  <a:extLst>
                    <a:ext uri="{FF2B5EF4-FFF2-40B4-BE49-F238E27FC236}">
                      <a16:creationId xmlns:a16="http://schemas.microsoft.com/office/drawing/2014/main" id="{45B88A0A-6026-D4CB-9C3E-9F8CAEAE9500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598;p75">
                  <a:extLst>
                    <a:ext uri="{FF2B5EF4-FFF2-40B4-BE49-F238E27FC236}">
                      <a16:creationId xmlns:a16="http://schemas.microsoft.com/office/drawing/2014/main" id="{81CA34A8-8ABC-9D1A-59F9-0813F645AB33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4599;p75">
                <a:extLst>
                  <a:ext uri="{FF2B5EF4-FFF2-40B4-BE49-F238E27FC236}">
                    <a16:creationId xmlns:a16="http://schemas.microsoft.com/office/drawing/2014/main" id="{54F958EF-1A40-7904-9D08-DAD67F7B8E01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68" name="Google Shape;4600;p75">
                  <a:extLst>
                    <a:ext uri="{FF2B5EF4-FFF2-40B4-BE49-F238E27FC236}">
                      <a16:creationId xmlns:a16="http://schemas.microsoft.com/office/drawing/2014/main" id="{BADF9D7F-0CCD-1DE6-6B2E-0BC559DCD58D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01;p75">
                  <a:extLst>
                    <a:ext uri="{FF2B5EF4-FFF2-40B4-BE49-F238E27FC236}">
                      <a16:creationId xmlns:a16="http://schemas.microsoft.com/office/drawing/2014/main" id="{5530D505-DBA3-0396-443D-56E826339678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4602;p75">
                <a:extLst>
                  <a:ext uri="{FF2B5EF4-FFF2-40B4-BE49-F238E27FC236}">
                    <a16:creationId xmlns:a16="http://schemas.microsoft.com/office/drawing/2014/main" id="{FF728A06-545C-6153-4AC6-1AFF7F5C1FD7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66" name="Google Shape;4603;p75">
                  <a:extLst>
                    <a:ext uri="{FF2B5EF4-FFF2-40B4-BE49-F238E27FC236}">
                      <a16:creationId xmlns:a16="http://schemas.microsoft.com/office/drawing/2014/main" id="{8ED6C10F-677C-484F-7770-06643A267FE8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04;p75">
                  <a:extLst>
                    <a:ext uri="{FF2B5EF4-FFF2-40B4-BE49-F238E27FC236}">
                      <a16:creationId xmlns:a16="http://schemas.microsoft.com/office/drawing/2014/main" id="{CBD6C9B1-7BF2-137A-3762-BC8F555B4692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4605;p75">
                <a:extLst>
                  <a:ext uri="{FF2B5EF4-FFF2-40B4-BE49-F238E27FC236}">
                    <a16:creationId xmlns:a16="http://schemas.microsoft.com/office/drawing/2014/main" id="{647CA242-E897-9B30-74BF-56A0336F7A25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64" name="Google Shape;4606;p75">
                  <a:extLst>
                    <a:ext uri="{FF2B5EF4-FFF2-40B4-BE49-F238E27FC236}">
                      <a16:creationId xmlns:a16="http://schemas.microsoft.com/office/drawing/2014/main" id="{347FDE8A-C751-AF2B-5B00-E842036C4E4F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07;p75">
                  <a:extLst>
                    <a:ext uri="{FF2B5EF4-FFF2-40B4-BE49-F238E27FC236}">
                      <a16:creationId xmlns:a16="http://schemas.microsoft.com/office/drawing/2014/main" id="{EF4D0CEC-AE77-9B69-469C-AC11AD81AF7C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4608;p75">
                <a:extLst>
                  <a:ext uri="{FF2B5EF4-FFF2-40B4-BE49-F238E27FC236}">
                    <a16:creationId xmlns:a16="http://schemas.microsoft.com/office/drawing/2014/main" id="{B90B8316-1895-8F83-83D0-3C16CD42BFDC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62" name="Google Shape;4609;p75">
                  <a:extLst>
                    <a:ext uri="{FF2B5EF4-FFF2-40B4-BE49-F238E27FC236}">
                      <a16:creationId xmlns:a16="http://schemas.microsoft.com/office/drawing/2014/main" id="{CB73DAD5-76D8-1C6E-F5F5-35E9923A65AE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10;p75">
                  <a:extLst>
                    <a:ext uri="{FF2B5EF4-FFF2-40B4-BE49-F238E27FC236}">
                      <a16:creationId xmlns:a16="http://schemas.microsoft.com/office/drawing/2014/main" id="{6E3769A6-4675-56DB-E76D-722C7E10FB3A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4611;p75">
                <a:extLst>
                  <a:ext uri="{FF2B5EF4-FFF2-40B4-BE49-F238E27FC236}">
                    <a16:creationId xmlns:a16="http://schemas.microsoft.com/office/drawing/2014/main" id="{2D97A33E-7001-4161-DE14-90890A26D76A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60" name="Google Shape;4612;p75">
                  <a:extLst>
                    <a:ext uri="{FF2B5EF4-FFF2-40B4-BE49-F238E27FC236}">
                      <a16:creationId xmlns:a16="http://schemas.microsoft.com/office/drawing/2014/main" id="{F52C8A02-0879-6232-D6CF-3281B47B3BE4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3;p75">
                  <a:extLst>
                    <a:ext uri="{FF2B5EF4-FFF2-40B4-BE49-F238E27FC236}">
                      <a16:creationId xmlns:a16="http://schemas.microsoft.com/office/drawing/2014/main" id="{F0AC6841-14AD-B774-F7B9-BCC149AD3EF6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4614;p75">
                <a:extLst>
                  <a:ext uri="{FF2B5EF4-FFF2-40B4-BE49-F238E27FC236}">
                    <a16:creationId xmlns:a16="http://schemas.microsoft.com/office/drawing/2014/main" id="{BC8D9DE6-223C-600E-6F9A-ED7142B4171E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58" name="Google Shape;4615;p75">
                  <a:extLst>
                    <a:ext uri="{FF2B5EF4-FFF2-40B4-BE49-F238E27FC236}">
                      <a16:creationId xmlns:a16="http://schemas.microsoft.com/office/drawing/2014/main" id="{5C81089E-0022-DF3B-FB98-F957B80FF2DB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616;p75">
                  <a:extLst>
                    <a:ext uri="{FF2B5EF4-FFF2-40B4-BE49-F238E27FC236}">
                      <a16:creationId xmlns:a16="http://schemas.microsoft.com/office/drawing/2014/main" id="{ABC154CD-8BF0-B7F6-9B23-755FD57CA4D9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4617;p75">
                <a:extLst>
                  <a:ext uri="{FF2B5EF4-FFF2-40B4-BE49-F238E27FC236}">
                    <a16:creationId xmlns:a16="http://schemas.microsoft.com/office/drawing/2014/main" id="{D12069C5-72BB-90A3-99BE-FE3C98693F21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56" name="Google Shape;4618;p75">
                  <a:extLst>
                    <a:ext uri="{FF2B5EF4-FFF2-40B4-BE49-F238E27FC236}">
                      <a16:creationId xmlns:a16="http://schemas.microsoft.com/office/drawing/2014/main" id="{40B9594E-3FCE-53A6-BE6E-630C9F7AD977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619;p75">
                  <a:extLst>
                    <a:ext uri="{FF2B5EF4-FFF2-40B4-BE49-F238E27FC236}">
                      <a16:creationId xmlns:a16="http://schemas.microsoft.com/office/drawing/2014/main" id="{92A4429C-D879-C742-B693-27CC0A3FE315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4620;p75">
                <a:extLst>
                  <a:ext uri="{FF2B5EF4-FFF2-40B4-BE49-F238E27FC236}">
                    <a16:creationId xmlns:a16="http://schemas.microsoft.com/office/drawing/2014/main" id="{EB2BFB35-6E53-B109-846A-A31BF77B5C45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54" name="Google Shape;4621;p75">
                  <a:extLst>
                    <a:ext uri="{FF2B5EF4-FFF2-40B4-BE49-F238E27FC236}">
                      <a16:creationId xmlns:a16="http://schemas.microsoft.com/office/drawing/2014/main" id="{D9C4DAD2-48B9-077E-9DB3-DE1B36D6EADF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622;p75">
                  <a:extLst>
                    <a:ext uri="{FF2B5EF4-FFF2-40B4-BE49-F238E27FC236}">
                      <a16:creationId xmlns:a16="http://schemas.microsoft.com/office/drawing/2014/main" id="{2D5798BC-99AE-FB61-74BD-88CB9DCC78A8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4623;p75">
                <a:extLst>
                  <a:ext uri="{FF2B5EF4-FFF2-40B4-BE49-F238E27FC236}">
                    <a16:creationId xmlns:a16="http://schemas.microsoft.com/office/drawing/2014/main" id="{871C703B-A216-334B-5735-D618606955EE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52" name="Google Shape;4624;p75">
                  <a:extLst>
                    <a:ext uri="{FF2B5EF4-FFF2-40B4-BE49-F238E27FC236}">
                      <a16:creationId xmlns:a16="http://schemas.microsoft.com/office/drawing/2014/main" id="{493399B8-DE0B-91E3-A53D-6DFCE656F3C4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625;p75">
                  <a:extLst>
                    <a:ext uri="{FF2B5EF4-FFF2-40B4-BE49-F238E27FC236}">
                      <a16:creationId xmlns:a16="http://schemas.microsoft.com/office/drawing/2014/main" id="{EC313795-8774-E39A-1648-7AB658B1F451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4626;p75">
                <a:extLst>
                  <a:ext uri="{FF2B5EF4-FFF2-40B4-BE49-F238E27FC236}">
                    <a16:creationId xmlns:a16="http://schemas.microsoft.com/office/drawing/2014/main" id="{F9D1CF69-4A75-9560-E27C-057542073500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50" name="Google Shape;4627;p75">
                  <a:extLst>
                    <a:ext uri="{FF2B5EF4-FFF2-40B4-BE49-F238E27FC236}">
                      <a16:creationId xmlns:a16="http://schemas.microsoft.com/office/drawing/2014/main" id="{C7C1F83A-EA29-897A-FA4D-4F8EE8262A3F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628;p75">
                  <a:extLst>
                    <a:ext uri="{FF2B5EF4-FFF2-40B4-BE49-F238E27FC236}">
                      <a16:creationId xmlns:a16="http://schemas.microsoft.com/office/drawing/2014/main" id="{2EF3101C-744E-57F8-74A8-471B5496B6BC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4629;p75">
                <a:extLst>
                  <a:ext uri="{FF2B5EF4-FFF2-40B4-BE49-F238E27FC236}">
                    <a16:creationId xmlns:a16="http://schemas.microsoft.com/office/drawing/2014/main" id="{56741471-6E2B-090B-8968-DF3700DCB563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48" name="Google Shape;4630;p75">
                  <a:extLst>
                    <a:ext uri="{FF2B5EF4-FFF2-40B4-BE49-F238E27FC236}">
                      <a16:creationId xmlns:a16="http://schemas.microsoft.com/office/drawing/2014/main" id="{AB77C37E-3078-A7F1-54BC-505A540413A6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631;p75">
                  <a:extLst>
                    <a:ext uri="{FF2B5EF4-FFF2-40B4-BE49-F238E27FC236}">
                      <a16:creationId xmlns:a16="http://schemas.microsoft.com/office/drawing/2014/main" id="{B478D4CC-B17B-ABD0-6309-26C441C83CF4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4632;p75">
                <a:extLst>
                  <a:ext uri="{FF2B5EF4-FFF2-40B4-BE49-F238E27FC236}">
                    <a16:creationId xmlns:a16="http://schemas.microsoft.com/office/drawing/2014/main" id="{DE11E9CC-5244-015D-7654-FAFFEFEA53E0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46" name="Google Shape;4633;p75">
                  <a:extLst>
                    <a:ext uri="{FF2B5EF4-FFF2-40B4-BE49-F238E27FC236}">
                      <a16:creationId xmlns:a16="http://schemas.microsoft.com/office/drawing/2014/main" id="{16F6AE47-80B1-BF7F-F5FE-A583FF465C85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634;p75">
                  <a:extLst>
                    <a:ext uri="{FF2B5EF4-FFF2-40B4-BE49-F238E27FC236}">
                      <a16:creationId xmlns:a16="http://schemas.microsoft.com/office/drawing/2014/main" id="{46B93CD6-F7E9-85F2-8CEB-F65E43A06EA8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4635;p75">
                <a:extLst>
                  <a:ext uri="{FF2B5EF4-FFF2-40B4-BE49-F238E27FC236}">
                    <a16:creationId xmlns:a16="http://schemas.microsoft.com/office/drawing/2014/main" id="{A3975E00-FBD7-5D51-65C8-4DFBED2BCD7D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44" name="Google Shape;4636;p75">
                  <a:extLst>
                    <a:ext uri="{FF2B5EF4-FFF2-40B4-BE49-F238E27FC236}">
                      <a16:creationId xmlns:a16="http://schemas.microsoft.com/office/drawing/2014/main" id="{E062CA83-C369-A8C6-7115-B13177B85CF7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637;p75">
                  <a:extLst>
                    <a:ext uri="{FF2B5EF4-FFF2-40B4-BE49-F238E27FC236}">
                      <a16:creationId xmlns:a16="http://schemas.microsoft.com/office/drawing/2014/main" id="{28464307-7A4B-C326-BB94-C21483C30430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4638;p75">
                <a:extLst>
                  <a:ext uri="{FF2B5EF4-FFF2-40B4-BE49-F238E27FC236}">
                    <a16:creationId xmlns:a16="http://schemas.microsoft.com/office/drawing/2014/main" id="{13CD9CD3-256C-9A34-B611-51DECCFE5F5C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42" name="Google Shape;4639;p75">
                  <a:extLst>
                    <a:ext uri="{FF2B5EF4-FFF2-40B4-BE49-F238E27FC236}">
                      <a16:creationId xmlns:a16="http://schemas.microsoft.com/office/drawing/2014/main" id="{A8B22202-F8E0-A83F-5440-1F708C37CC00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640;p75">
                  <a:extLst>
                    <a:ext uri="{FF2B5EF4-FFF2-40B4-BE49-F238E27FC236}">
                      <a16:creationId xmlns:a16="http://schemas.microsoft.com/office/drawing/2014/main" id="{E542A332-8A5B-7FAC-F9CC-7B7CEC3C742C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4641;p75">
                <a:extLst>
                  <a:ext uri="{FF2B5EF4-FFF2-40B4-BE49-F238E27FC236}">
                    <a16:creationId xmlns:a16="http://schemas.microsoft.com/office/drawing/2014/main" id="{3564DF30-7039-136F-8E38-32463E1E428B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40" name="Google Shape;4642;p75">
                  <a:extLst>
                    <a:ext uri="{FF2B5EF4-FFF2-40B4-BE49-F238E27FC236}">
                      <a16:creationId xmlns:a16="http://schemas.microsoft.com/office/drawing/2014/main" id="{FF55823B-4F06-D10B-CB5B-3B42678BC60C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643;p75">
                  <a:extLst>
                    <a:ext uri="{FF2B5EF4-FFF2-40B4-BE49-F238E27FC236}">
                      <a16:creationId xmlns:a16="http://schemas.microsoft.com/office/drawing/2014/main" id="{578CE55E-82D8-E638-A53E-7F4C1952BB93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4644;p75">
                <a:extLst>
                  <a:ext uri="{FF2B5EF4-FFF2-40B4-BE49-F238E27FC236}">
                    <a16:creationId xmlns:a16="http://schemas.microsoft.com/office/drawing/2014/main" id="{FF00EB72-9D84-28C7-D10B-4440F78E4F4F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38" name="Google Shape;4645;p75">
                  <a:extLst>
                    <a:ext uri="{FF2B5EF4-FFF2-40B4-BE49-F238E27FC236}">
                      <a16:creationId xmlns:a16="http://schemas.microsoft.com/office/drawing/2014/main" id="{473DA4DE-A1F0-4B39-D68D-2BD8593267EB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646;p75">
                  <a:extLst>
                    <a:ext uri="{FF2B5EF4-FFF2-40B4-BE49-F238E27FC236}">
                      <a16:creationId xmlns:a16="http://schemas.microsoft.com/office/drawing/2014/main" id="{23922C76-DCEF-B8AC-3E82-8341AE83747E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4647;p75">
                <a:extLst>
                  <a:ext uri="{FF2B5EF4-FFF2-40B4-BE49-F238E27FC236}">
                    <a16:creationId xmlns:a16="http://schemas.microsoft.com/office/drawing/2014/main" id="{3E9B0D92-E794-8BDE-D4C4-C4E46A652F75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36" name="Google Shape;4648;p75">
                  <a:extLst>
                    <a:ext uri="{FF2B5EF4-FFF2-40B4-BE49-F238E27FC236}">
                      <a16:creationId xmlns:a16="http://schemas.microsoft.com/office/drawing/2014/main" id="{C1B2A837-3D60-5E66-1A57-97F26A186A0A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649;p75">
                  <a:extLst>
                    <a:ext uri="{FF2B5EF4-FFF2-40B4-BE49-F238E27FC236}">
                      <a16:creationId xmlns:a16="http://schemas.microsoft.com/office/drawing/2014/main" id="{7B642B91-EA40-5D37-9C38-D693F32B8860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4650;p75">
                <a:extLst>
                  <a:ext uri="{FF2B5EF4-FFF2-40B4-BE49-F238E27FC236}">
                    <a16:creationId xmlns:a16="http://schemas.microsoft.com/office/drawing/2014/main" id="{8B36C9FE-6D6F-1758-AB42-9BBF803D1A35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34" name="Google Shape;4651;p75">
                  <a:extLst>
                    <a:ext uri="{FF2B5EF4-FFF2-40B4-BE49-F238E27FC236}">
                      <a16:creationId xmlns:a16="http://schemas.microsoft.com/office/drawing/2014/main" id="{F28B0101-B527-61AC-F67E-6355EFDCA89E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652;p75">
                  <a:extLst>
                    <a:ext uri="{FF2B5EF4-FFF2-40B4-BE49-F238E27FC236}">
                      <a16:creationId xmlns:a16="http://schemas.microsoft.com/office/drawing/2014/main" id="{0463016B-8D84-C0B4-6004-2E88274535E7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4653;p75">
                <a:extLst>
                  <a:ext uri="{FF2B5EF4-FFF2-40B4-BE49-F238E27FC236}">
                    <a16:creationId xmlns:a16="http://schemas.microsoft.com/office/drawing/2014/main" id="{D6DB5ECC-2B34-8901-BC26-A37834446348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32" name="Google Shape;4654;p75">
                  <a:extLst>
                    <a:ext uri="{FF2B5EF4-FFF2-40B4-BE49-F238E27FC236}">
                      <a16:creationId xmlns:a16="http://schemas.microsoft.com/office/drawing/2014/main" id="{5E8C769B-7420-F462-6726-46838B2C9366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655;p75">
                  <a:extLst>
                    <a:ext uri="{FF2B5EF4-FFF2-40B4-BE49-F238E27FC236}">
                      <a16:creationId xmlns:a16="http://schemas.microsoft.com/office/drawing/2014/main" id="{666995DC-CA7F-71F0-E662-A581C7E828F4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4656;p75">
                <a:extLst>
                  <a:ext uri="{FF2B5EF4-FFF2-40B4-BE49-F238E27FC236}">
                    <a16:creationId xmlns:a16="http://schemas.microsoft.com/office/drawing/2014/main" id="{01A4D44A-8D7C-C7E1-CF66-96A96F3026E1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30" name="Google Shape;4657;p75">
                  <a:extLst>
                    <a:ext uri="{FF2B5EF4-FFF2-40B4-BE49-F238E27FC236}">
                      <a16:creationId xmlns:a16="http://schemas.microsoft.com/office/drawing/2014/main" id="{9B2C753C-AF77-E44F-3AA0-A65033B25C53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658;p75">
                  <a:extLst>
                    <a:ext uri="{FF2B5EF4-FFF2-40B4-BE49-F238E27FC236}">
                      <a16:creationId xmlns:a16="http://schemas.microsoft.com/office/drawing/2014/main" id="{38519981-B47A-F943-456C-FA30B1A50D45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4659;p75">
                <a:extLst>
                  <a:ext uri="{FF2B5EF4-FFF2-40B4-BE49-F238E27FC236}">
                    <a16:creationId xmlns:a16="http://schemas.microsoft.com/office/drawing/2014/main" id="{1B5C6B94-8CEC-E01E-C06D-0748500B6529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28" name="Google Shape;4660;p75">
                  <a:extLst>
                    <a:ext uri="{FF2B5EF4-FFF2-40B4-BE49-F238E27FC236}">
                      <a16:creationId xmlns:a16="http://schemas.microsoft.com/office/drawing/2014/main" id="{A175E0AB-3FA1-6313-14AB-6ACC22952C2D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661;p75">
                  <a:extLst>
                    <a:ext uri="{FF2B5EF4-FFF2-40B4-BE49-F238E27FC236}">
                      <a16:creationId xmlns:a16="http://schemas.microsoft.com/office/drawing/2014/main" id="{00807754-7F33-F9A9-46FC-9359ABAA61D3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4662;p75">
                <a:extLst>
                  <a:ext uri="{FF2B5EF4-FFF2-40B4-BE49-F238E27FC236}">
                    <a16:creationId xmlns:a16="http://schemas.microsoft.com/office/drawing/2014/main" id="{8B747329-6E27-2EBD-88A6-7BFC0844C3C2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26" name="Google Shape;4663;p75">
                  <a:extLst>
                    <a:ext uri="{FF2B5EF4-FFF2-40B4-BE49-F238E27FC236}">
                      <a16:creationId xmlns:a16="http://schemas.microsoft.com/office/drawing/2014/main" id="{AB92DF64-1557-C8D2-E308-105FB5D632F2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664;p75">
                  <a:extLst>
                    <a:ext uri="{FF2B5EF4-FFF2-40B4-BE49-F238E27FC236}">
                      <a16:creationId xmlns:a16="http://schemas.microsoft.com/office/drawing/2014/main" id="{F6AD9A1F-48BA-379D-B0CB-55D25D30D045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4665;p75">
                <a:extLst>
                  <a:ext uri="{FF2B5EF4-FFF2-40B4-BE49-F238E27FC236}">
                    <a16:creationId xmlns:a16="http://schemas.microsoft.com/office/drawing/2014/main" id="{8005D4C3-ABFA-F9E7-5633-017DAB7E48C4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24" name="Google Shape;4666;p75">
                  <a:extLst>
                    <a:ext uri="{FF2B5EF4-FFF2-40B4-BE49-F238E27FC236}">
                      <a16:creationId xmlns:a16="http://schemas.microsoft.com/office/drawing/2014/main" id="{4AED2C1F-3881-B255-88AF-0B057DDC1DD0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667;p75">
                  <a:extLst>
                    <a:ext uri="{FF2B5EF4-FFF2-40B4-BE49-F238E27FC236}">
                      <a16:creationId xmlns:a16="http://schemas.microsoft.com/office/drawing/2014/main" id="{820CF854-A71D-E98C-37F5-7B32DDAC2A10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4668;p75">
                <a:extLst>
                  <a:ext uri="{FF2B5EF4-FFF2-40B4-BE49-F238E27FC236}">
                    <a16:creationId xmlns:a16="http://schemas.microsoft.com/office/drawing/2014/main" id="{E8D0D98C-D9F7-1E20-516E-72AEAC124DDB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22" name="Google Shape;4669;p75">
                  <a:extLst>
                    <a:ext uri="{FF2B5EF4-FFF2-40B4-BE49-F238E27FC236}">
                      <a16:creationId xmlns:a16="http://schemas.microsoft.com/office/drawing/2014/main" id="{1E463811-9223-9070-D49B-580BB83A1328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670;p75">
                  <a:extLst>
                    <a:ext uri="{FF2B5EF4-FFF2-40B4-BE49-F238E27FC236}">
                      <a16:creationId xmlns:a16="http://schemas.microsoft.com/office/drawing/2014/main" id="{7D03183B-73DF-145A-0DB1-6CDF39F8B307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4671;p75">
                <a:extLst>
                  <a:ext uri="{FF2B5EF4-FFF2-40B4-BE49-F238E27FC236}">
                    <a16:creationId xmlns:a16="http://schemas.microsoft.com/office/drawing/2014/main" id="{78086E90-C910-BD1E-61E7-77117CAFF062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20" name="Google Shape;4672;p75">
                  <a:extLst>
                    <a:ext uri="{FF2B5EF4-FFF2-40B4-BE49-F238E27FC236}">
                      <a16:creationId xmlns:a16="http://schemas.microsoft.com/office/drawing/2014/main" id="{78B1F411-4C8F-85D4-13F8-3AA6BAFEBAFF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673;p75">
                  <a:extLst>
                    <a:ext uri="{FF2B5EF4-FFF2-40B4-BE49-F238E27FC236}">
                      <a16:creationId xmlns:a16="http://schemas.microsoft.com/office/drawing/2014/main" id="{D725226F-2187-9A80-F826-3E0DD34BB4EE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4674;p75">
                <a:extLst>
                  <a:ext uri="{FF2B5EF4-FFF2-40B4-BE49-F238E27FC236}">
                    <a16:creationId xmlns:a16="http://schemas.microsoft.com/office/drawing/2014/main" id="{1AA9304C-2D98-9C1C-2570-8279DF33245E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18" name="Google Shape;4675;p75">
                  <a:extLst>
                    <a:ext uri="{FF2B5EF4-FFF2-40B4-BE49-F238E27FC236}">
                      <a16:creationId xmlns:a16="http://schemas.microsoft.com/office/drawing/2014/main" id="{9DA7495D-CA9D-C811-909A-C394A7206F84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676;p75">
                  <a:extLst>
                    <a:ext uri="{FF2B5EF4-FFF2-40B4-BE49-F238E27FC236}">
                      <a16:creationId xmlns:a16="http://schemas.microsoft.com/office/drawing/2014/main" id="{12515F97-4854-CFE8-8EBD-06624275F5FD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4677;p75">
                <a:extLst>
                  <a:ext uri="{FF2B5EF4-FFF2-40B4-BE49-F238E27FC236}">
                    <a16:creationId xmlns:a16="http://schemas.microsoft.com/office/drawing/2014/main" id="{1FA83062-401A-77C3-3D38-7898538F9716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16" name="Google Shape;4678;p75">
                  <a:extLst>
                    <a:ext uri="{FF2B5EF4-FFF2-40B4-BE49-F238E27FC236}">
                      <a16:creationId xmlns:a16="http://schemas.microsoft.com/office/drawing/2014/main" id="{3DEA329A-83B4-5127-7856-FE2405AA699D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679;p75">
                  <a:extLst>
                    <a:ext uri="{FF2B5EF4-FFF2-40B4-BE49-F238E27FC236}">
                      <a16:creationId xmlns:a16="http://schemas.microsoft.com/office/drawing/2014/main" id="{49F77A9F-A5E1-4FDB-34BD-3E8B4A718F60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4680;p75">
                <a:extLst>
                  <a:ext uri="{FF2B5EF4-FFF2-40B4-BE49-F238E27FC236}">
                    <a16:creationId xmlns:a16="http://schemas.microsoft.com/office/drawing/2014/main" id="{58EB9C58-E928-FFF1-BABD-874C1B6C7AC8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14" name="Google Shape;4681;p75">
                  <a:extLst>
                    <a:ext uri="{FF2B5EF4-FFF2-40B4-BE49-F238E27FC236}">
                      <a16:creationId xmlns:a16="http://schemas.microsoft.com/office/drawing/2014/main" id="{C3637E50-E251-D009-28CE-88A7AA215DDA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682;p75">
                  <a:extLst>
                    <a:ext uri="{FF2B5EF4-FFF2-40B4-BE49-F238E27FC236}">
                      <a16:creationId xmlns:a16="http://schemas.microsoft.com/office/drawing/2014/main" id="{3E963AF0-2232-C1CB-CFAF-4A1A5F7FA2E4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4683;p75">
                <a:extLst>
                  <a:ext uri="{FF2B5EF4-FFF2-40B4-BE49-F238E27FC236}">
                    <a16:creationId xmlns:a16="http://schemas.microsoft.com/office/drawing/2014/main" id="{CAD8640A-C84D-8CD6-1E29-81374BC029B0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12" name="Google Shape;4684;p75">
                  <a:extLst>
                    <a:ext uri="{FF2B5EF4-FFF2-40B4-BE49-F238E27FC236}">
                      <a16:creationId xmlns:a16="http://schemas.microsoft.com/office/drawing/2014/main" id="{7080B59F-CFFA-084E-AAAD-EDF353C863CB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685;p75">
                  <a:extLst>
                    <a:ext uri="{FF2B5EF4-FFF2-40B4-BE49-F238E27FC236}">
                      <a16:creationId xmlns:a16="http://schemas.microsoft.com/office/drawing/2014/main" id="{BF4EEA89-4DB3-0314-C3DE-E3FDA8CD33CA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4686;p75">
                <a:extLst>
                  <a:ext uri="{FF2B5EF4-FFF2-40B4-BE49-F238E27FC236}">
                    <a16:creationId xmlns:a16="http://schemas.microsoft.com/office/drawing/2014/main" id="{9214F30E-7380-7104-7FB2-A23B58B86931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10" name="Google Shape;4687;p75">
                  <a:extLst>
                    <a:ext uri="{FF2B5EF4-FFF2-40B4-BE49-F238E27FC236}">
                      <a16:creationId xmlns:a16="http://schemas.microsoft.com/office/drawing/2014/main" id="{07205547-1CC9-F1C4-1902-F0B5B41D85E2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688;p75">
                  <a:extLst>
                    <a:ext uri="{FF2B5EF4-FFF2-40B4-BE49-F238E27FC236}">
                      <a16:creationId xmlns:a16="http://schemas.microsoft.com/office/drawing/2014/main" id="{AC83E09E-FA84-6A94-6951-FBCF8DD4E226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4689;p75">
                <a:extLst>
                  <a:ext uri="{FF2B5EF4-FFF2-40B4-BE49-F238E27FC236}">
                    <a16:creationId xmlns:a16="http://schemas.microsoft.com/office/drawing/2014/main" id="{EBD52C1A-A60F-C60F-B578-2FC9851B5817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08" name="Google Shape;4690;p75">
                  <a:extLst>
                    <a:ext uri="{FF2B5EF4-FFF2-40B4-BE49-F238E27FC236}">
                      <a16:creationId xmlns:a16="http://schemas.microsoft.com/office/drawing/2014/main" id="{E4C381D3-7235-4734-4D17-F31F70CBA53F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691;p75">
                  <a:extLst>
                    <a:ext uri="{FF2B5EF4-FFF2-40B4-BE49-F238E27FC236}">
                      <a16:creationId xmlns:a16="http://schemas.microsoft.com/office/drawing/2014/main" id="{60752EB5-6CFF-B1DF-8B9A-9BA67F920C35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4692;p75">
                <a:extLst>
                  <a:ext uri="{FF2B5EF4-FFF2-40B4-BE49-F238E27FC236}">
                    <a16:creationId xmlns:a16="http://schemas.microsoft.com/office/drawing/2014/main" id="{59CCFEA9-89A0-7E04-C0DE-18E0F977DFD6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06" name="Google Shape;4693;p75">
                  <a:extLst>
                    <a:ext uri="{FF2B5EF4-FFF2-40B4-BE49-F238E27FC236}">
                      <a16:creationId xmlns:a16="http://schemas.microsoft.com/office/drawing/2014/main" id="{0DD409D1-7C5A-B8EE-C2A7-38F964C9DE56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694;p75">
                  <a:extLst>
                    <a:ext uri="{FF2B5EF4-FFF2-40B4-BE49-F238E27FC236}">
                      <a16:creationId xmlns:a16="http://schemas.microsoft.com/office/drawing/2014/main" id="{F7A5B91F-12E4-3F70-E09B-E63457A1FC43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4695;p75">
                <a:extLst>
                  <a:ext uri="{FF2B5EF4-FFF2-40B4-BE49-F238E27FC236}">
                    <a16:creationId xmlns:a16="http://schemas.microsoft.com/office/drawing/2014/main" id="{7821F2E6-5F47-8F6C-73EE-DA418923D671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04" name="Google Shape;4696;p75">
                  <a:extLst>
                    <a:ext uri="{FF2B5EF4-FFF2-40B4-BE49-F238E27FC236}">
                      <a16:creationId xmlns:a16="http://schemas.microsoft.com/office/drawing/2014/main" id="{66DFC893-FE5C-9F2D-AAE0-3C11EC4D67B5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697;p75">
                  <a:extLst>
                    <a:ext uri="{FF2B5EF4-FFF2-40B4-BE49-F238E27FC236}">
                      <a16:creationId xmlns:a16="http://schemas.microsoft.com/office/drawing/2014/main" id="{A63F824D-71F7-D569-B639-198D3C4CC754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3" name="Google Shape;4698;p75">
                <a:extLst>
                  <a:ext uri="{FF2B5EF4-FFF2-40B4-BE49-F238E27FC236}">
                    <a16:creationId xmlns:a16="http://schemas.microsoft.com/office/drawing/2014/main" id="{7EF07F85-493E-FF12-3DB2-02C6E81BD7C4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4699;p75">
                <a:extLst>
                  <a:ext uri="{FF2B5EF4-FFF2-40B4-BE49-F238E27FC236}">
                    <a16:creationId xmlns:a16="http://schemas.microsoft.com/office/drawing/2014/main" id="{B61B9448-EED6-E17F-0DAB-14A54E56B71E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5" name="Google Shape;4700;p75">
                <a:extLst>
                  <a:ext uri="{FF2B5EF4-FFF2-40B4-BE49-F238E27FC236}">
                    <a16:creationId xmlns:a16="http://schemas.microsoft.com/office/drawing/2014/main" id="{8E23CB7F-B340-2763-157D-01A6B40C0D48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02" name="Google Shape;4701;p75">
                  <a:extLst>
                    <a:ext uri="{FF2B5EF4-FFF2-40B4-BE49-F238E27FC236}">
                      <a16:creationId xmlns:a16="http://schemas.microsoft.com/office/drawing/2014/main" id="{EDAAB643-A877-C043-E9CE-FB1BF3E9D873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702;p75">
                  <a:extLst>
                    <a:ext uri="{FF2B5EF4-FFF2-40B4-BE49-F238E27FC236}">
                      <a16:creationId xmlns:a16="http://schemas.microsoft.com/office/drawing/2014/main" id="{BB50B776-068F-ACE2-58E4-22E774FEB7F4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4703;p75">
                <a:extLst>
                  <a:ext uri="{FF2B5EF4-FFF2-40B4-BE49-F238E27FC236}">
                    <a16:creationId xmlns:a16="http://schemas.microsoft.com/office/drawing/2014/main" id="{32FF0DC9-E295-EFB0-3236-5A76EA391126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00" name="Google Shape;4704;p75">
                  <a:extLst>
                    <a:ext uri="{FF2B5EF4-FFF2-40B4-BE49-F238E27FC236}">
                      <a16:creationId xmlns:a16="http://schemas.microsoft.com/office/drawing/2014/main" id="{AFBCD056-1BE7-75DD-D13A-CCC7097EB6CA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705;p75">
                  <a:extLst>
                    <a:ext uri="{FF2B5EF4-FFF2-40B4-BE49-F238E27FC236}">
                      <a16:creationId xmlns:a16="http://schemas.microsoft.com/office/drawing/2014/main" id="{DE805326-FA77-F9B9-B5E6-9F0FE7AEFFBD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7" name="Google Shape;4706;p75">
                <a:extLst>
                  <a:ext uri="{FF2B5EF4-FFF2-40B4-BE49-F238E27FC236}">
                    <a16:creationId xmlns:a16="http://schemas.microsoft.com/office/drawing/2014/main" id="{7465BF1E-991F-C9EE-7E70-C5DAE9443FF9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4707;p75">
                <a:extLst>
                  <a:ext uri="{FF2B5EF4-FFF2-40B4-BE49-F238E27FC236}">
                    <a16:creationId xmlns:a16="http://schemas.microsoft.com/office/drawing/2014/main" id="{38E25F7E-6CDF-7C17-F6BD-679212114B0C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9" name="Google Shape;4708;p75">
                <a:extLst>
                  <a:ext uri="{FF2B5EF4-FFF2-40B4-BE49-F238E27FC236}">
                    <a16:creationId xmlns:a16="http://schemas.microsoft.com/office/drawing/2014/main" id="{CA9D3FEF-D36B-AD9C-51EA-96DB516698FF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98" name="Google Shape;4709;p75">
                  <a:extLst>
                    <a:ext uri="{FF2B5EF4-FFF2-40B4-BE49-F238E27FC236}">
                      <a16:creationId xmlns:a16="http://schemas.microsoft.com/office/drawing/2014/main" id="{5B17E71C-0697-733E-7174-7572E567C6A2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4710;p75">
                  <a:extLst>
                    <a:ext uri="{FF2B5EF4-FFF2-40B4-BE49-F238E27FC236}">
                      <a16:creationId xmlns:a16="http://schemas.microsoft.com/office/drawing/2014/main" id="{6C6A8A17-DE6F-A7EA-2112-EE1FA777566F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4711;p75">
                <a:extLst>
                  <a:ext uri="{FF2B5EF4-FFF2-40B4-BE49-F238E27FC236}">
                    <a16:creationId xmlns:a16="http://schemas.microsoft.com/office/drawing/2014/main" id="{A934F8C6-3CF6-4023-02BE-A149607D6DBF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96" name="Google Shape;4712;p75">
                  <a:extLst>
                    <a:ext uri="{FF2B5EF4-FFF2-40B4-BE49-F238E27FC236}">
                      <a16:creationId xmlns:a16="http://schemas.microsoft.com/office/drawing/2014/main" id="{A611AA98-C03E-7690-0F63-A1CC3885687F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4713;p75">
                  <a:extLst>
                    <a:ext uri="{FF2B5EF4-FFF2-40B4-BE49-F238E27FC236}">
                      <a16:creationId xmlns:a16="http://schemas.microsoft.com/office/drawing/2014/main" id="{B726A947-A5E9-686F-C326-EA8902E06F8A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4714;p75">
                <a:extLst>
                  <a:ext uri="{FF2B5EF4-FFF2-40B4-BE49-F238E27FC236}">
                    <a16:creationId xmlns:a16="http://schemas.microsoft.com/office/drawing/2014/main" id="{6AD4AAFD-FD6A-2352-953A-59BBF097C971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94" name="Google Shape;4715;p75">
                  <a:extLst>
                    <a:ext uri="{FF2B5EF4-FFF2-40B4-BE49-F238E27FC236}">
                      <a16:creationId xmlns:a16="http://schemas.microsoft.com/office/drawing/2014/main" id="{E0689B23-47FC-A27B-1E28-3EBE7010AC3E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4716;p75">
                  <a:extLst>
                    <a:ext uri="{FF2B5EF4-FFF2-40B4-BE49-F238E27FC236}">
                      <a16:creationId xmlns:a16="http://schemas.microsoft.com/office/drawing/2014/main" id="{7D12264D-CE8E-C9E3-53DB-956D8F117BE3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4717;p75">
                <a:extLst>
                  <a:ext uri="{FF2B5EF4-FFF2-40B4-BE49-F238E27FC236}">
                    <a16:creationId xmlns:a16="http://schemas.microsoft.com/office/drawing/2014/main" id="{82B1009C-38E8-62BB-415A-521346F9D148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92" name="Google Shape;4718;p75">
                  <a:extLst>
                    <a:ext uri="{FF2B5EF4-FFF2-40B4-BE49-F238E27FC236}">
                      <a16:creationId xmlns:a16="http://schemas.microsoft.com/office/drawing/2014/main" id="{6DDA5B08-C202-43BA-CF9A-F6D8165D64DC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4719;p75">
                  <a:extLst>
                    <a:ext uri="{FF2B5EF4-FFF2-40B4-BE49-F238E27FC236}">
                      <a16:creationId xmlns:a16="http://schemas.microsoft.com/office/drawing/2014/main" id="{73739179-53A3-EC06-1D04-798B9B842EAF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4720;p75">
                <a:extLst>
                  <a:ext uri="{FF2B5EF4-FFF2-40B4-BE49-F238E27FC236}">
                    <a16:creationId xmlns:a16="http://schemas.microsoft.com/office/drawing/2014/main" id="{8795D70D-A17F-CBD9-6209-826B9BB11657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90" name="Google Shape;4721;p75">
                  <a:extLst>
                    <a:ext uri="{FF2B5EF4-FFF2-40B4-BE49-F238E27FC236}">
                      <a16:creationId xmlns:a16="http://schemas.microsoft.com/office/drawing/2014/main" id="{FCBD9926-DCB6-139E-7141-9814FF44DB6E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4722;p75">
                  <a:extLst>
                    <a:ext uri="{FF2B5EF4-FFF2-40B4-BE49-F238E27FC236}">
                      <a16:creationId xmlns:a16="http://schemas.microsoft.com/office/drawing/2014/main" id="{07D1E9D0-CC4D-A3F7-ACB4-89234422BA5D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4723;p75">
                <a:extLst>
                  <a:ext uri="{FF2B5EF4-FFF2-40B4-BE49-F238E27FC236}">
                    <a16:creationId xmlns:a16="http://schemas.microsoft.com/office/drawing/2014/main" id="{D2FCCE2F-A9B1-1793-F1F3-5505BE784BE5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8" name="Google Shape;4724;p75">
                  <a:extLst>
                    <a:ext uri="{FF2B5EF4-FFF2-40B4-BE49-F238E27FC236}">
                      <a16:creationId xmlns:a16="http://schemas.microsoft.com/office/drawing/2014/main" id="{AE22FF03-6A2D-95C6-260E-5543B7916702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4725;p75">
                  <a:extLst>
                    <a:ext uri="{FF2B5EF4-FFF2-40B4-BE49-F238E27FC236}">
                      <a16:creationId xmlns:a16="http://schemas.microsoft.com/office/drawing/2014/main" id="{F9BC2884-420B-12BC-E406-B9B60108A614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4726;p75">
                <a:extLst>
                  <a:ext uri="{FF2B5EF4-FFF2-40B4-BE49-F238E27FC236}">
                    <a16:creationId xmlns:a16="http://schemas.microsoft.com/office/drawing/2014/main" id="{90824917-9F04-0B4F-A92F-2CDB5D972DAC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6" name="Google Shape;4727;p75">
                  <a:extLst>
                    <a:ext uri="{FF2B5EF4-FFF2-40B4-BE49-F238E27FC236}">
                      <a16:creationId xmlns:a16="http://schemas.microsoft.com/office/drawing/2014/main" id="{00E0409A-3429-64C2-BBD3-44204199D6DD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4728;p75">
                  <a:extLst>
                    <a:ext uri="{FF2B5EF4-FFF2-40B4-BE49-F238E27FC236}">
                      <a16:creationId xmlns:a16="http://schemas.microsoft.com/office/drawing/2014/main" id="{3C089721-BAF7-5A8D-09C0-3B525FBF0BF9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4729;p75">
                <a:extLst>
                  <a:ext uri="{FF2B5EF4-FFF2-40B4-BE49-F238E27FC236}">
                    <a16:creationId xmlns:a16="http://schemas.microsoft.com/office/drawing/2014/main" id="{5FC30171-AA34-1A00-3D3E-A8730AFF376D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4" name="Google Shape;4730;p75">
                  <a:extLst>
                    <a:ext uri="{FF2B5EF4-FFF2-40B4-BE49-F238E27FC236}">
                      <a16:creationId xmlns:a16="http://schemas.microsoft.com/office/drawing/2014/main" id="{AC2712E5-0877-4C0D-EC54-CCEFE78BAACB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4731;p75">
                  <a:extLst>
                    <a:ext uri="{FF2B5EF4-FFF2-40B4-BE49-F238E27FC236}">
                      <a16:creationId xmlns:a16="http://schemas.microsoft.com/office/drawing/2014/main" id="{4A29B051-DFCF-2A21-F794-B71FE628B0C3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4732;p75">
                <a:extLst>
                  <a:ext uri="{FF2B5EF4-FFF2-40B4-BE49-F238E27FC236}">
                    <a16:creationId xmlns:a16="http://schemas.microsoft.com/office/drawing/2014/main" id="{5EC1D2F1-25AF-F7AE-A69B-83A8582DEE4A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2" name="Google Shape;4733;p75">
                  <a:extLst>
                    <a:ext uri="{FF2B5EF4-FFF2-40B4-BE49-F238E27FC236}">
                      <a16:creationId xmlns:a16="http://schemas.microsoft.com/office/drawing/2014/main" id="{E4ACACD8-880C-6B0D-36EF-2B6C01FE3E62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4734;p75">
                  <a:extLst>
                    <a:ext uri="{FF2B5EF4-FFF2-40B4-BE49-F238E27FC236}">
                      <a16:creationId xmlns:a16="http://schemas.microsoft.com/office/drawing/2014/main" id="{6A901510-B1AE-4CFF-B521-AE141D05E3F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4735;p75">
                <a:extLst>
                  <a:ext uri="{FF2B5EF4-FFF2-40B4-BE49-F238E27FC236}">
                    <a16:creationId xmlns:a16="http://schemas.microsoft.com/office/drawing/2014/main" id="{FFF0F759-46F9-F1EB-C04C-6C50272397C1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0" name="Google Shape;4736;p75">
                  <a:extLst>
                    <a:ext uri="{FF2B5EF4-FFF2-40B4-BE49-F238E27FC236}">
                      <a16:creationId xmlns:a16="http://schemas.microsoft.com/office/drawing/2014/main" id="{38AFF710-EFE7-AD4D-8B26-05D39B2E4D03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4737;p75">
                  <a:extLst>
                    <a:ext uri="{FF2B5EF4-FFF2-40B4-BE49-F238E27FC236}">
                      <a16:creationId xmlns:a16="http://schemas.microsoft.com/office/drawing/2014/main" id="{F2F91A5D-B7A5-E63C-81C1-800FEBDEBF2A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4738;p75">
                <a:extLst>
                  <a:ext uri="{FF2B5EF4-FFF2-40B4-BE49-F238E27FC236}">
                    <a16:creationId xmlns:a16="http://schemas.microsoft.com/office/drawing/2014/main" id="{893B4E33-009A-588B-4D6F-DDDF604700A6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78" name="Google Shape;4739;p75">
                  <a:extLst>
                    <a:ext uri="{FF2B5EF4-FFF2-40B4-BE49-F238E27FC236}">
                      <a16:creationId xmlns:a16="http://schemas.microsoft.com/office/drawing/2014/main" id="{93F2F101-6436-ED59-A531-92CDA9B86B04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4740;p75">
                  <a:extLst>
                    <a:ext uri="{FF2B5EF4-FFF2-40B4-BE49-F238E27FC236}">
                      <a16:creationId xmlns:a16="http://schemas.microsoft.com/office/drawing/2014/main" id="{A46FE888-0D71-8968-D0E4-D7D71E1A57E0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4741;p75">
                <a:extLst>
                  <a:ext uri="{FF2B5EF4-FFF2-40B4-BE49-F238E27FC236}">
                    <a16:creationId xmlns:a16="http://schemas.microsoft.com/office/drawing/2014/main" id="{B0BB84B1-217D-2D6E-D308-0E42F8C2F391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76" name="Google Shape;4742;p75">
                  <a:extLst>
                    <a:ext uri="{FF2B5EF4-FFF2-40B4-BE49-F238E27FC236}">
                      <a16:creationId xmlns:a16="http://schemas.microsoft.com/office/drawing/2014/main" id="{51747C5F-96EC-03CF-AFBA-717AD6A689DD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4743;p75">
                  <a:extLst>
                    <a:ext uri="{FF2B5EF4-FFF2-40B4-BE49-F238E27FC236}">
                      <a16:creationId xmlns:a16="http://schemas.microsoft.com/office/drawing/2014/main" id="{6964859D-4F69-EA9A-2E18-2D5A60AB1EE5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1" name="Google Shape;4744;p75">
                <a:extLst>
                  <a:ext uri="{FF2B5EF4-FFF2-40B4-BE49-F238E27FC236}">
                    <a16:creationId xmlns:a16="http://schemas.microsoft.com/office/drawing/2014/main" id="{D7835641-694A-5F96-3FDD-515DB63D8C1D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4745;p75">
                <a:extLst>
                  <a:ext uri="{FF2B5EF4-FFF2-40B4-BE49-F238E27FC236}">
                    <a16:creationId xmlns:a16="http://schemas.microsoft.com/office/drawing/2014/main" id="{40598931-C3C7-F85D-0407-1A2543EB83FC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4746;p75">
                <a:extLst>
                  <a:ext uri="{FF2B5EF4-FFF2-40B4-BE49-F238E27FC236}">
                    <a16:creationId xmlns:a16="http://schemas.microsoft.com/office/drawing/2014/main" id="{BED3853E-4960-ABF4-B1BE-ABA547A93301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74" name="Google Shape;4747;p75">
                  <a:extLst>
                    <a:ext uri="{FF2B5EF4-FFF2-40B4-BE49-F238E27FC236}">
                      <a16:creationId xmlns:a16="http://schemas.microsoft.com/office/drawing/2014/main" id="{D7D240DB-DF3C-111E-9F27-87106397B98F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4748;p75">
                  <a:extLst>
                    <a:ext uri="{FF2B5EF4-FFF2-40B4-BE49-F238E27FC236}">
                      <a16:creationId xmlns:a16="http://schemas.microsoft.com/office/drawing/2014/main" id="{6A35CC37-C464-A251-94B8-C6439A64B18B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4749;p75">
                <a:extLst>
                  <a:ext uri="{FF2B5EF4-FFF2-40B4-BE49-F238E27FC236}">
                    <a16:creationId xmlns:a16="http://schemas.microsoft.com/office/drawing/2014/main" id="{43575A21-0D6E-8719-60F2-F81CE8A9A35F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72" name="Google Shape;4750;p75">
                  <a:extLst>
                    <a:ext uri="{FF2B5EF4-FFF2-40B4-BE49-F238E27FC236}">
                      <a16:creationId xmlns:a16="http://schemas.microsoft.com/office/drawing/2014/main" id="{938CB20D-4D5B-CB5E-033B-9113D7873FB8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4751;p75">
                  <a:extLst>
                    <a:ext uri="{FF2B5EF4-FFF2-40B4-BE49-F238E27FC236}">
                      <a16:creationId xmlns:a16="http://schemas.microsoft.com/office/drawing/2014/main" id="{A3EBC8CA-D749-DD22-7932-E1B11E45CDCA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4752;p75">
                <a:extLst>
                  <a:ext uri="{FF2B5EF4-FFF2-40B4-BE49-F238E27FC236}">
                    <a16:creationId xmlns:a16="http://schemas.microsoft.com/office/drawing/2014/main" id="{1763C1B4-B593-0C2F-2BE4-74F8E26EEDCF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70" name="Google Shape;4753;p75">
                  <a:extLst>
                    <a:ext uri="{FF2B5EF4-FFF2-40B4-BE49-F238E27FC236}">
                      <a16:creationId xmlns:a16="http://schemas.microsoft.com/office/drawing/2014/main" id="{90CF45AA-6DA7-EF40-E2FA-83884A58267E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4754;p75">
                  <a:extLst>
                    <a:ext uri="{FF2B5EF4-FFF2-40B4-BE49-F238E27FC236}">
                      <a16:creationId xmlns:a16="http://schemas.microsoft.com/office/drawing/2014/main" id="{2CD7E95A-ECBD-B6DC-7DA3-E162A242FAF3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4755;p75">
                <a:extLst>
                  <a:ext uri="{FF2B5EF4-FFF2-40B4-BE49-F238E27FC236}">
                    <a16:creationId xmlns:a16="http://schemas.microsoft.com/office/drawing/2014/main" id="{1E53D488-F318-779B-3867-6FD2EA63CAE8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68" name="Google Shape;4756;p75">
                  <a:extLst>
                    <a:ext uri="{FF2B5EF4-FFF2-40B4-BE49-F238E27FC236}">
                      <a16:creationId xmlns:a16="http://schemas.microsoft.com/office/drawing/2014/main" id="{02135295-1A33-B5D9-B846-F440B297031E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4757;p75">
                  <a:extLst>
                    <a:ext uri="{FF2B5EF4-FFF2-40B4-BE49-F238E27FC236}">
                      <a16:creationId xmlns:a16="http://schemas.microsoft.com/office/drawing/2014/main" id="{29691D5F-A651-4822-AD5A-201914713CC4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4758;p75">
                <a:extLst>
                  <a:ext uri="{FF2B5EF4-FFF2-40B4-BE49-F238E27FC236}">
                    <a16:creationId xmlns:a16="http://schemas.microsoft.com/office/drawing/2014/main" id="{589EE4C3-89DB-9F3E-E033-6CC5C364B9DE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66" name="Google Shape;4759;p75">
                  <a:extLst>
                    <a:ext uri="{FF2B5EF4-FFF2-40B4-BE49-F238E27FC236}">
                      <a16:creationId xmlns:a16="http://schemas.microsoft.com/office/drawing/2014/main" id="{F8C5EC82-D55B-947E-5C70-BB307C59CECF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4760;p75">
                  <a:extLst>
                    <a:ext uri="{FF2B5EF4-FFF2-40B4-BE49-F238E27FC236}">
                      <a16:creationId xmlns:a16="http://schemas.microsoft.com/office/drawing/2014/main" id="{8B352829-5EBE-480A-51E5-61F9F5302357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4761;p75">
                <a:extLst>
                  <a:ext uri="{FF2B5EF4-FFF2-40B4-BE49-F238E27FC236}">
                    <a16:creationId xmlns:a16="http://schemas.microsoft.com/office/drawing/2014/main" id="{93E27A12-FBE7-BC62-C0E1-9BD95886C02A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64" name="Google Shape;4762;p75">
                  <a:extLst>
                    <a:ext uri="{FF2B5EF4-FFF2-40B4-BE49-F238E27FC236}">
                      <a16:creationId xmlns:a16="http://schemas.microsoft.com/office/drawing/2014/main" id="{73A705BE-B5E4-AA0B-E952-9150E80C9315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4763;p75">
                  <a:extLst>
                    <a:ext uri="{FF2B5EF4-FFF2-40B4-BE49-F238E27FC236}">
                      <a16:creationId xmlns:a16="http://schemas.microsoft.com/office/drawing/2014/main" id="{81EEE8B2-9669-5BEF-9CC2-D4E38B1714B5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4764;p75">
                <a:extLst>
                  <a:ext uri="{FF2B5EF4-FFF2-40B4-BE49-F238E27FC236}">
                    <a16:creationId xmlns:a16="http://schemas.microsoft.com/office/drawing/2014/main" id="{750AFAAA-1579-E767-DB35-0C4E4658C8D7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62" name="Google Shape;4765;p75">
                  <a:extLst>
                    <a:ext uri="{FF2B5EF4-FFF2-40B4-BE49-F238E27FC236}">
                      <a16:creationId xmlns:a16="http://schemas.microsoft.com/office/drawing/2014/main" id="{06BB1CFD-FB66-1B28-260B-5F964F4E9F18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4766;p75">
                  <a:extLst>
                    <a:ext uri="{FF2B5EF4-FFF2-40B4-BE49-F238E27FC236}">
                      <a16:creationId xmlns:a16="http://schemas.microsoft.com/office/drawing/2014/main" id="{F488AC10-A627-81BC-6048-E1E1B4ACEC6A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4767;p75">
                <a:extLst>
                  <a:ext uri="{FF2B5EF4-FFF2-40B4-BE49-F238E27FC236}">
                    <a16:creationId xmlns:a16="http://schemas.microsoft.com/office/drawing/2014/main" id="{820D48C7-EDB9-C1FB-2A36-6BD2DA078754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60" name="Google Shape;4768;p75">
                  <a:extLst>
                    <a:ext uri="{FF2B5EF4-FFF2-40B4-BE49-F238E27FC236}">
                      <a16:creationId xmlns:a16="http://schemas.microsoft.com/office/drawing/2014/main" id="{CC4BFE55-78F2-2475-BD24-DE13FCABB67D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4769;p75">
                  <a:extLst>
                    <a:ext uri="{FF2B5EF4-FFF2-40B4-BE49-F238E27FC236}">
                      <a16:creationId xmlns:a16="http://schemas.microsoft.com/office/drawing/2014/main" id="{B6232D8F-100B-FB93-35A9-D613BA5C4CDC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4770;p75">
                <a:extLst>
                  <a:ext uri="{FF2B5EF4-FFF2-40B4-BE49-F238E27FC236}">
                    <a16:creationId xmlns:a16="http://schemas.microsoft.com/office/drawing/2014/main" id="{267F0660-D3BE-BB4E-1CCC-8C46147D8398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58" name="Google Shape;4771;p75">
                  <a:extLst>
                    <a:ext uri="{FF2B5EF4-FFF2-40B4-BE49-F238E27FC236}">
                      <a16:creationId xmlns:a16="http://schemas.microsoft.com/office/drawing/2014/main" id="{F0359F2D-2418-D7E8-BFC2-2B5C4D579439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4772;p75">
                  <a:extLst>
                    <a:ext uri="{FF2B5EF4-FFF2-40B4-BE49-F238E27FC236}">
                      <a16:creationId xmlns:a16="http://schemas.microsoft.com/office/drawing/2014/main" id="{1BB47BC4-8B63-7B56-F2FF-B6BEA545900D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4773;p75">
                <a:extLst>
                  <a:ext uri="{FF2B5EF4-FFF2-40B4-BE49-F238E27FC236}">
                    <a16:creationId xmlns:a16="http://schemas.microsoft.com/office/drawing/2014/main" id="{46E03B94-F8EF-FD75-0987-2AF282D2DB6B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56" name="Google Shape;4774;p75">
                  <a:extLst>
                    <a:ext uri="{FF2B5EF4-FFF2-40B4-BE49-F238E27FC236}">
                      <a16:creationId xmlns:a16="http://schemas.microsoft.com/office/drawing/2014/main" id="{9AD1B080-4AD4-B509-50DA-BEF704843389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4775;p75">
                  <a:extLst>
                    <a:ext uri="{FF2B5EF4-FFF2-40B4-BE49-F238E27FC236}">
                      <a16:creationId xmlns:a16="http://schemas.microsoft.com/office/drawing/2014/main" id="{A8FB3823-3BF8-CE1B-2372-DD09844DF12B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4776;p75">
                <a:extLst>
                  <a:ext uri="{FF2B5EF4-FFF2-40B4-BE49-F238E27FC236}">
                    <a16:creationId xmlns:a16="http://schemas.microsoft.com/office/drawing/2014/main" id="{BE73051C-B65D-EA99-D015-E1C3EB0456AA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54" name="Google Shape;4777;p75">
                  <a:extLst>
                    <a:ext uri="{FF2B5EF4-FFF2-40B4-BE49-F238E27FC236}">
                      <a16:creationId xmlns:a16="http://schemas.microsoft.com/office/drawing/2014/main" id="{12A13EC0-9A85-7D49-8092-5335F02869A2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4778;p75">
                  <a:extLst>
                    <a:ext uri="{FF2B5EF4-FFF2-40B4-BE49-F238E27FC236}">
                      <a16:creationId xmlns:a16="http://schemas.microsoft.com/office/drawing/2014/main" id="{1F5617B8-BF6E-9046-8019-6B29CC6A52A9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4779;p75">
                <a:extLst>
                  <a:ext uri="{FF2B5EF4-FFF2-40B4-BE49-F238E27FC236}">
                    <a16:creationId xmlns:a16="http://schemas.microsoft.com/office/drawing/2014/main" id="{EC1E1F63-E4CA-20E3-F911-B370CC0F2227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52" name="Google Shape;4780;p75">
                  <a:extLst>
                    <a:ext uri="{FF2B5EF4-FFF2-40B4-BE49-F238E27FC236}">
                      <a16:creationId xmlns:a16="http://schemas.microsoft.com/office/drawing/2014/main" id="{E17DC3B8-FC6B-5C2E-F28C-851A2AC7DAF8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4781;p75">
                  <a:extLst>
                    <a:ext uri="{FF2B5EF4-FFF2-40B4-BE49-F238E27FC236}">
                      <a16:creationId xmlns:a16="http://schemas.microsoft.com/office/drawing/2014/main" id="{F99C4CC9-971F-D121-645C-7C2E64FA52E0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4782;p75">
                <a:extLst>
                  <a:ext uri="{FF2B5EF4-FFF2-40B4-BE49-F238E27FC236}">
                    <a16:creationId xmlns:a16="http://schemas.microsoft.com/office/drawing/2014/main" id="{2ACA3248-F9B3-E25E-D476-9F59B8D8BC9A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50" name="Google Shape;4783;p75">
                  <a:extLst>
                    <a:ext uri="{FF2B5EF4-FFF2-40B4-BE49-F238E27FC236}">
                      <a16:creationId xmlns:a16="http://schemas.microsoft.com/office/drawing/2014/main" id="{3A8BC657-D134-CE2A-9CD3-5C402B2BB6DB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4784;p75">
                  <a:extLst>
                    <a:ext uri="{FF2B5EF4-FFF2-40B4-BE49-F238E27FC236}">
                      <a16:creationId xmlns:a16="http://schemas.microsoft.com/office/drawing/2014/main" id="{97EE50EF-8D58-FF66-8736-9DA5B0EC3525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4785;p75">
                <a:extLst>
                  <a:ext uri="{FF2B5EF4-FFF2-40B4-BE49-F238E27FC236}">
                    <a16:creationId xmlns:a16="http://schemas.microsoft.com/office/drawing/2014/main" id="{C2D8B9BA-780B-6F26-1C84-33549F096860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48" name="Google Shape;4786;p75">
                  <a:extLst>
                    <a:ext uri="{FF2B5EF4-FFF2-40B4-BE49-F238E27FC236}">
                      <a16:creationId xmlns:a16="http://schemas.microsoft.com/office/drawing/2014/main" id="{BD3C065F-EB36-CB4A-4DDB-C045BCEBC574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4787;p75">
                  <a:extLst>
                    <a:ext uri="{FF2B5EF4-FFF2-40B4-BE49-F238E27FC236}">
                      <a16:creationId xmlns:a16="http://schemas.microsoft.com/office/drawing/2014/main" id="{2C2E7E77-3689-4EE4-C2B3-0E1A8B6F2799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4788;p75">
                <a:extLst>
                  <a:ext uri="{FF2B5EF4-FFF2-40B4-BE49-F238E27FC236}">
                    <a16:creationId xmlns:a16="http://schemas.microsoft.com/office/drawing/2014/main" id="{E8684CA0-DD75-E953-DE0B-5804BF1852FE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46" name="Google Shape;4789;p75">
                  <a:extLst>
                    <a:ext uri="{FF2B5EF4-FFF2-40B4-BE49-F238E27FC236}">
                      <a16:creationId xmlns:a16="http://schemas.microsoft.com/office/drawing/2014/main" id="{42B1F5E3-DA3E-C95D-5410-211817A6BABD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4790;p75">
                  <a:extLst>
                    <a:ext uri="{FF2B5EF4-FFF2-40B4-BE49-F238E27FC236}">
                      <a16:creationId xmlns:a16="http://schemas.microsoft.com/office/drawing/2014/main" id="{F0E9C3AB-73DC-D856-6B50-2185A79E04E7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4791;p75">
                <a:extLst>
                  <a:ext uri="{FF2B5EF4-FFF2-40B4-BE49-F238E27FC236}">
                    <a16:creationId xmlns:a16="http://schemas.microsoft.com/office/drawing/2014/main" id="{10DF4C19-EB8B-B205-0BE3-52374246044D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44" name="Google Shape;4792;p75">
                  <a:extLst>
                    <a:ext uri="{FF2B5EF4-FFF2-40B4-BE49-F238E27FC236}">
                      <a16:creationId xmlns:a16="http://schemas.microsoft.com/office/drawing/2014/main" id="{D0D2FEE8-5245-F9B4-ECF4-18F8F9D2461B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4793;p75">
                  <a:extLst>
                    <a:ext uri="{FF2B5EF4-FFF2-40B4-BE49-F238E27FC236}">
                      <a16:creationId xmlns:a16="http://schemas.microsoft.com/office/drawing/2014/main" id="{2262BCAA-A6DA-BDFC-6858-FA16D8B2D938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4794;p75">
                <a:extLst>
                  <a:ext uri="{FF2B5EF4-FFF2-40B4-BE49-F238E27FC236}">
                    <a16:creationId xmlns:a16="http://schemas.microsoft.com/office/drawing/2014/main" id="{8CEF7499-A218-88D1-5565-CEB5D6436AED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42" name="Google Shape;4795;p75">
                  <a:extLst>
                    <a:ext uri="{FF2B5EF4-FFF2-40B4-BE49-F238E27FC236}">
                      <a16:creationId xmlns:a16="http://schemas.microsoft.com/office/drawing/2014/main" id="{63204986-0070-903C-0B65-8AF0FE28F96B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4796;p75">
                  <a:extLst>
                    <a:ext uri="{FF2B5EF4-FFF2-40B4-BE49-F238E27FC236}">
                      <a16:creationId xmlns:a16="http://schemas.microsoft.com/office/drawing/2014/main" id="{4290A0D0-4E9B-253B-F23B-9267E8563CCD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4797;p75">
                <a:extLst>
                  <a:ext uri="{FF2B5EF4-FFF2-40B4-BE49-F238E27FC236}">
                    <a16:creationId xmlns:a16="http://schemas.microsoft.com/office/drawing/2014/main" id="{44877CFA-E496-336A-FBCF-95D52DBEBF67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40" name="Google Shape;4798;p75">
                  <a:extLst>
                    <a:ext uri="{FF2B5EF4-FFF2-40B4-BE49-F238E27FC236}">
                      <a16:creationId xmlns:a16="http://schemas.microsoft.com/office/drawing/2014/main" id="{2B99A8BA-79F5-D751-526F-A4C5D7B4CE52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4799;p75">
                  <a:extLst>
                    <a:ext uri="{FF2B5EF4-FFF2-40B4-BE49-F238E27FC236}">
                      <a16:creationId xmlns:a16="http://schemas.microsoft.com/office/drawing/2014/main" id="{2F33E673-34F7-670B-92FF-9407643CBE3B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4800;p75">
                <a:extLst>
                  <a:ext uri="{FF2B5EF4-FFF2-40B4-BE49-F238E27FC236}">
                    <a16:creationId xmlns:a16="http://schemas.microsoft.com/office/drawing/2014/main" id="{3A7DA574-DA16-0E47-FDD3-5454A73E2CDA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38" name="Google Shape;4801;p75">
                  <a:extLst>
                    <a:ext uri="{FF2B5EF4-FFF2-40B4-BE49-F238E27FC236}">
                      <a16:creationId xmlns:a16="http://schemas.microsoft.com/office/drawing/2014/main" id="{AFD6AD7B-780C-23D6-FE0E-362A3DAF02D8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4802;p75">
                  <a:extLst>
                    <a:ext uri="{FF2B5EF4-FFF2-40B4-BE49-F238E27FC236}">
                      <a16:creationId xmlns:a16="http://schemas.microsoft.com/office/drawing/2014/main" id="{CAEFEE7E-3586-64F0-D1B8-56B4C010B963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4803;p75">
                <a:extLst>
                  <a:ext uri="{FF2B5EF4-FFF2-40B4-BE49-F238E27FC236}">
                    <a16:creationId xmlns:a16="http://schemas.microsoft.com/office/drawing/2014/main" id="{4C3E0F9C-0280-101A-2BE5-059BBFBA6788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36" name="Google Shape;4804;p75">
                  <a:extLst>
                    <a:ext uri="{FF2B5EF4-FFF2-40B4-BE49-F238E27FC236}">
                      <a16:creationId xmlns:a16="http://schemas.microsoft.com/office/drawing/2014/main" id="{7BF74013-B878-96B0-4CB4-4E4E9CD169BF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4805;p75">
                  <a:extLst>
                    <a:ext uri="{FF2B5EF4-FFF2-40B4-BE49-F238E27FC236}">
                      <a16:creationId xmlns:a16="http://schemas.microsoft.com/office/drawing/2014/main" id="{04928599-55FB-5D43-293D-2BF117E5E92D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4806;p75">
                <a:extLst>
                  <a:ext uri="{FF2B5EF4-FFF2-40B4-BE49-F238E27FC236}">
                    <a16:creationId xmlns:a16="http://schemas.microsoft.com/office/drawing/2014/main" id="{ADC915B6-DFD6-ABE2-5B1B-0BC0128C2144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34" name="Google Shape;4807;p75">
                  <a:extLst>
                    <a:ext uri="{FF2B5EF4-FFF2-40B4-BE49-F238E27FC236}">
                      <a16:creationId xmlns:a16="http://schemas.microsoft.com/office/drawing/2014/main" id="{E07B90A3-D192-F9DB-1FE7-B032752878A7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4808;p75">
                  <a:extLst>
                    <a:ext uri="{FF2B5EF4-FFF2-40B4-BE49-F238E27FC236}">
                      <a16:creationId xmlns:a16="http://schemas.microsoft.com/office/drawing/2014/main" id="{77F86C70-FBB0-52EE-74D0-B4838AA96CA2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4809;p75">
                <a:extLst>
                  <a:ext uri="{FF2B5EF4-FFF2-40B4-BE49-F238E27FC236}">
                    <a16:creationId xmlns:a16="http://schemas.microsoft.com/office/drawing/2014/main" id="{F0FD6CB1-63CB-483A-927E-4EF6D9597B73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32" name="Google Shape;4810;p75">
                  <a:extLst>
                    <a:ext uri="{FF2B5EF4-FFF2-40B4-BE49-F238E27FC236}">
                      <a16:creationId xmlns:a16="http://schemas.microsoft.com/office/drawing/2014/main" id="{FF8A52A6-3E42-9C70-26AE-E2B5F2F78A71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4811;p75">
                  <a:extLst>
                    <a:ext uri="{FF2B5EF4-FFF2-40B4-BE49-F238E27FC236}">
                      <a16:creationId xmlns:a16="http://schemas.microsoft.com/office/drawing/2014/main" id="{2E9DBF24-C6A7-8764-B999-6D7598FD24BC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4812;p75">
                <a:extLst>
                  <a:ext uri="{FF2B5EF4-FFF2-40B4-BE49-F238E27FC236}">
                    <a16:creationId xmlns:a16="http://schemas.microsoft.com/office/drawing/2014/main" id="{98368A05-EA97-420C-9E9D-185BE8C80BC5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30" name="Google Shape;4813;p75">
                  <a:extLst>
                    <a:ext uri="{FF2B5EF4-FFF2-40B4-BE49-F238E27FC236}">
                      <a16:creationId xmlns:a16="http://schemas.microsoft.com/office/drawing/2014/main" id="{40EF0C51-735B-63C5-4A64-0C84E69017F0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4814;p75">
                  <a:extLst>
                    <a:ext uri="{FF2B5EF4-FFF2-40B4-BE49-F238E27FC236}">
                      <a16:creationId xmlns:a16="http://schemas.microsoft.com/office/drawing/2014/main" id="{E2978B4A-9FE7-36AA-21BD-5999B141D71F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4815;p75">
                <a:extLst>
                  <a:ext uri="{FF2B5EF4-FFF2-40B4-BE49-F238E27FC236}">
                    <a16:creationId xmlns:a16="http://schemas.microsoft.com/office/drawing/2014/main" id="{5AF544D1-CE65-8043-507D-DC3AF69297D7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28" name="Google Shape;4816;p75">
                  <a:extLst>
                    <a:ext uri="{FF2B5EF4-FFF2-40B4-BE49-F238E27FC236}">
                      <a16:creationId xmlns:a16="http://schemas.microsoft.com/office/drawing/2014/main" id="{D92900FE-E0A0-793F-DBD3-2448435AF91C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4817;p75">
                  <a:extLst>
                    <a:ext uri="{FF2B5EF4-FFF2-40B4-BE49-F238E27FC236}">
                      <a16:creationId xmlns:a16="http://schemas.microsoft.com/office/drawing/2014/main" id="{8C5B003B-6C35-D259-7031-BBA034CE5C84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7" name="Google Shape;4818;p75">
                <a:extLst>
                  <a:ext uri="{FF2B5EF4-FFF2-40B4-BE49-F238E27FC236}">
                    <a16:creationId xmlns:a16="http://schemas.microsoft.com/office/drawing/2014/main" id="{C81B5967-B56C-9C3A-CF9E-045C21EA2477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4819;p75">
                <a:extLst>
                  <a:ext uri="{FF2B5EF4-FFF2-40B4-BE49-F238E27FC236}">
                    <a16:creationId xmlns:a16="http://schemas.microsoft.com/office/drawing/2014/main" id="{0075B178-A4BE-2B79-72A1-4F51A0216F66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9" name="Google Shape;4820;p75">
                <a:extLst>
                  <a:ext uri="{FF2B5EF4-FFF2-40B4-BE49-F238E27FC236}">
                    <a16:creationId xmlns:a16="http://schemas.microsoft.com/office/drawing/2014/main" id="{0C03B4D2-29C2-B798-E306-C0EF24828A75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26" name="Google Shape;4821;p75">
                  <a:extLst>
                    <a:ext uri="{FF2B5EF4-FFF2-40B4-BE49-F238E27FC236}">
                      <a16:creationId xmlns:a16="http://schemas.microsoft.com/office/drawing/2014/main" id="{0CE565F2-A016-ACC9-6478-F2671A97168F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4822;p75">
                  <a:extLst>
                    <a:ext uri="{FF2B5EF4-FFF2-40B4-BE49-F238E27FC236}">
                      <a16:creationId xmlns:a16="http://schemas.microsoft.com/office/drawing/2014/main" id="{D59F24B9-4C34-5B54-35FD-B2CD53246011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4823;p75">
                <a:extLst>
                  <a:ext uri="{FF2B5EF4-FFF2-40B4-BE49-F238E27FC236}">
                    <a16:creationId xmlns:a16="http://schemas.microsoft.com/office/drawing/2014/main" id="{EDEABCB1-094F-C3BE-A836-D3E1A45A3D3B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24" name="Google Shape;4824;p75">
                  <a:extLst>
                    <a:ext uri="{FF2B5EF4-FFF2-40B4-BE49-F238E27FC236}">
                      <a16:creationId xmlns:a16="http://schemas.microsoft.com/office/drawing/2014/main" id="{E6669F27-9EE2-3E3B-B8FE-6852722FCEB8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4825;p75">
                  <a:extLst>
                    <a:ext uri="{FF2B5EF4-FFF2-40B4-BE49-F238E27FC236}">
                      <a16:creationId xmlns:a16="http://schemas.microsoft.com/office/drawing/2014/main" id="{74545ABF-4896-1E3C-6A06-2362467D75C8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4826;p75">
                <a:extLst>
                  <a:ext uri="{FF2B5EF4-FFF2-40B4-BE49-F238E27FC236}">
                    <a16:creationId xmlns:a16="http://schemas.microsoft.com/office/drawing/2014/main" id="{8ED68BAE-A277-FC88-0EA3-E89FBB9E5EF0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22" name="Google Shape;4827;p75">
                  <a:extLst>
                    <a:ext uri="{FF2B5EF4-FFF2-40B4-BE49-F238E27FC236}">
                      <a16:creationId xmlns:a16="http://schemas.microsoft.com/office/drawing/2014/main" id="{52B1E65C-641F-A612-CCAE-D2303DD1318C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4828;p75">
                  <a:extLst>
                    <a:ext uri="{FF2B5EF4-FFF2-40B4-BE49-F238E27FC236}">
                      <a16:creationId xmlns:a16="http://schemas.microsoft.com/office/drawing/2014/main" id="{9B0F134F-A769-C411-1A79-FFF4FD67B660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4829;p75">
              <a:extLst>
                <a:ext uri="{FF2B5EF4-FFF2-40B4-BE49-F238E27FC236}">
                  <a16:creationId xmlns:a16="http://schemas.microsoft.com/office/drawing/2014/main" id="{286E6C71-91D5-8ED9-45B3-9C8DA1968430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15" name="Google Shape;4830;p75">
                <a:extLst>
                  <a:ext uri="{FF2B5EF4-FFF2-40B4-BE49-F238E27FC236}">
                    <a16:creationId xmlns:a16="http://schemas.microsoft.com/office/drawing/2014/main" id="{3E063224-4C82-8FF2-2FD1-4232D5FAC140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53" name="Google Shape;4831;p75">
                  <a:extLst>
                    <a:ext uri="{FF2B5EF4-FFF2-40B4-BE49-F238E27FC236}">
                      <a16:creationId xmlns:a16="http://schemas.microsoft.com/office/drawing/2014/main" id="{8EB84111-167E-BA77-DEF0-22979FF8C0B0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4832;p75">
                  <a:extLst>
                    <a:ext uri="{FF2B5EF4-FFF2-40B4-BE49-F238E27FC236}">
                      <a16:creationId xmlns:a16="http://schemas.microsoft.com/office/drawing/2014/main" id="{3D92C202-2806-F763-9988-7139D6ADA9F1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4833;p75">
                  <a:extLst>
                    <a:ext uri="{FF2B5EF4-FFF2-40B4-BE49-F238E27FC236}">
                      <a16:creationId xmlns:a16="http://schemas.microsoft.com/office/drawing/2014/main" id="{8A67F0CF-5026-25F0-B745-38C4424B7C22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4834;p75">
                  <a:extLst>
                    <a:ext uri="{FF2B5EF4-FFF2-40B4-BE49-F238E27FC236}">
                      <a16:creationId xmlns:a16="http://schemas.microsoft.com/office/drawing/2014/main" id="{21940422-57FD-6467-839C-153BE304F351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4835;p75">
                  <a:extLst>
                    <a:ext uri="{FF2B5EF4-FFF2-40B4-BE49-F238E27FC236}">
                      <a16:creationId xmlns:a16="http://schemas.microsoft.com/office/drawing/2014/main" id="{7B97334E-0D72-827D-DBF1-D3DDBCC2B8FB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4836;p75">
                  <a:extLst>
                    <a:ext uri="{FF2B5EF4-FFF2-40B4-BE49-F238E27FC236}">
                      <a16:creationId xmlns:a16="http://schemas.microsoft.com/office/drawing/2014/main" id="{8BC84A17-C33E-10A2-3F4E-605089E8F9B4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4837;p75">
                  <a:extLst>
                    <a:ext uri="{FF2B5EF4-FFF2-40B4-BE49-F238E27FC236}">
                      <a16:creationId xmlns:a16="http://schemas.microsoft.com/office/drawing/2014/main" id="{6478F424-8ED1-9F8A-7011-54169D6C5350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4838;p75">
                  <a:extLst>
                    <a:ext uri="{FF2B5EF4-FFF2-40B4-BE49-F238E27FC236}">
                      <a16:creationId xmlns:a16="http://schemas.microsoft.com/office/drawing/2014/main" id="{9621196A-D442-3A36-380C-9E0533097B82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4839;p75">
                  <a:extLst>
                    <a:ext uri="{FF2B5EF4-FFF2-40B4-BE49-F238E27FC236}">
                      <a16:creationId xmlns:a16="http://schemas.microsoft.com/office/drawing/2014/main" id="{CACA5BE7-D6F6-94AF-386B-D888FBC2D9C3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4840;p75">
                  <a:extLst>
                    <a:ext uri="{FF2B5EF4-FFF2-40B4-BE49-F238E27FC236}">
                      <a16:creationId xmlns:a16="http://schemas.microsoft.com/office/drawing/2014/main" id="{7BD55701-B0E0-03BF-0802-120C170A66F7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4841;p75">
                  <a:extLst>
                    <a:ext uri="{FF2B5EF4-FFF2-40B4-BE49-F238E27FC236}">
                      <a16:creationId xmlns:a16="http://schemas.microsoft.com/office/drawing/2014/main" id="{E32E2A8B-2D91-D45E-B20D-3DAB23CA8902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4842;p75">
                  <a:extLst>
                    <a:ext uri="{FF2B5EF4-FFF2-40B4-BE49-F238E27FC236}">
                      <a16:creationId xmlns:a16="http://schemas.microsoft.com/office/drawing/2014/main" id="{8CF9B3C5-B415-54CD-05A8-D41FE81FB02D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4843;p75">
                  <a:extLst>
                    <a:ext uri="{FF2B5EF4-FFF2-40B4-BE49-F238E27FC236}">
                      <a16:creationId xmlns:a16="http://schemas.microsoft.com/office/drawing/2014/main" id="{2839C73E-36AC-5A13-964F-8099B2E99CB5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4844;p75">
                  <a:extLst>
                    <a:ext uri="{FF2B5EF4-FFF2-40B4-BE49-F238E27FC236}">
                      <a16:creationId xmlns:a16="http://schemas.microsoft.com/office/drawing/2014/main" id="{4D686A57-9743-5896-F9B9-B44C880118B3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4845;p75">
                  <a:extLst>
                    <a:ext uri="{FF2B5EF4-FFF2-40B4-BE49-F238E27FC236}">
                      <a16:creationId xmlns:a16="http://schemas.microsoft.com/office/drawing/2014/main" id="{06698F2D-A060-873D-D559-28933F8ACF08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4846;p75">
                  <a:extLst>
                    <a:ext uri="{FF2B5EF4-FFF2-40B4-BE49-F238E27FC236}">
                      <a16:creationId xmlns:a16="http://schemas.microsoft.com/office/drawing/2014/main" id="{0D534E99-2F3E-A4F9-667A-BD32FB884A53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4847;p75">
                  <a:extLst>
                    <a:ext uri="{FF2B5EF4-FFF2-40B4-BE49-F238E27FC236}">
                      <a16:creationId xmlns:a16="http://schemas.microsoft.com/office/drawing/2014/main" id="{FC323C34-798B-645A-E3F3-B2876759993F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4848;p75">
                  <a:extLst>
                    <a:ext uri="{FF2B5EF4-FFF2-40B4-BE49-F238E27FC236}">
                      <a16:creationId xmlns:a16="http://schemas.microsoft.com/office/drawing/2014/main" id="{583EA42E-2005-3D87-B9CA-C5B299C441F8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4849;p75">
                  <a:extLst>
                    <a:ext uri="{FF2B5EF4-FFF2-40B4-BE49-F238E27FC236}">
                      <a16:creationId xmlns:a16="http://schemas.microsoft.com/office/drawing/2014/main" id="{2693D07C-3A47-4EE8-A737-D2B936AF1942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4850;p75">
                  <a:extLst>
                    <a:ext uri="{FF2B5EF4-FFF2-40B4-BE49-F238E27FC236}">
                      <a16:creationId xmlns:a16="http://schemas.microsoft.com/office/drawing/2014/main" id="{B6D3DF57-8581-A83A-E52B-AA52A74F4710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4851;p75">
                  <a:extLst>
                    <a:ext uri="{FF2B5EF4-FFF2-40B4-BE49-F238E27FC236}">
                      <a16:creationId xmlns:a16="http://schemas.microsoft.com/office/drawing/2014/main" id="{03A96C34-37C6-85BB-2D55-78DA469008CD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4852;p75">
                  <a:extLst>
                    <a:ext uri="{FF2B5EF4-FFF2-40B4-BE49-F238E27FC236}">
                      <a16:creationId xmlns:a16="http://schemas.microsoft.com/office/drawing/2014/main" id="{897B0A4A-97C5-8909-1FDC-353F7B451794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4853;p75">
                  <a:extLst>
                    <a:ext uri="{FF2B5EF4-FFF2-40B4-BE49-F238E27FC236}">
                      <a16:creationId xmlns:a16="http://schemas.microsoft.com/office/drawing/2014/main" id="{65D501A7-4BD7-052C-A280-3D6FF7E4C891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4854;p75">
                  <a:extLst>
                    <a:ext uri="{FF2B5EF4-FFF2-40B4-BE49-F238E27FC236}">
                      <a16:creationId xmlns:a16="http://schemas.microsoft.com/office/drawing/2014/main" id="{BDA99E03-C0AE-D032-E196-BD24B034DF0A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4855;p75">
                  <a:extLst>
                    <a:ext uri="{FF2B5EF4-FFF2-40B4-BE49-F238E27FC236}">
                      <a16:creationId xmlns:a16="http://schemas.microsoft.com/office/drawing/2014/main" id="{1795ECD8-1D9C-2D9B-7D1B-8AB406D5A30F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4856;p75">
                  <a:extLst>
                    <a:ext uri="{FF2B5EF4-FFF2-40B4-BE49-F238E27FC236}">
                      <a16:creationId xmlns:a16="http://schemas.microsoft.com/office/drawing/2014/main" id="{EDA53098-226D-5C60-967F-56DF614C91C9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4857;p75">
                  <a:extLst>
                    <a:ext uri="{FF2B5EF4-FFF2-40B4-BE49-F238E27FC236}">
                      <a16:creationId xmlns:a16="http://schemas.microsoft.com/office/drawing/2014/main" id="{74AC3343-E292-4878-C945-EC0688D62CA2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4858;p75">
                  <a:extLst>
                    <a:ext uri="{FF2B5EF4-FFF2-40B4-BE49-F238E27FC236}">
                      <a16:creationId xmlns:a16="http://schemas.microsoft.com/office/drawing/2014/main" id="{A68E19FE-EA57-35DD-C0C8-22DCDCD42CE9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4859;p75">
                  <a:extLst>
                    <a:ext uri="{FF2B5EF4-FFF2-40B4-BE49-F238E27FC236}">
                      <a16:creationId xmlns:a16="http://schemas.microsoft.com/office/drawing/2014/main" id="{652C0F23-C6E6-41D3-C53C-A15B36046B39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4860;p75">
                  <a:extLst>
                    <a:ext uri="{FF2B5EF4-FFF2-40B4-BE49-F238E27FC236}">
                      <a16:creationId xmlns:a16="http://schemas.microsoft.com/office/drawing/2014/main" id="{D27347D6-CC59-2E42-15A9-BEAA83C14451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4861;p75">
                  <a:extLst>
                    <a:ext uri="{FF2B5EF4-FFF2-40B4-BE49-F238E27FC236}">
                      <a16:creationId xmlns:a16="http://schemas.microsoft.com/office/drawing/2014/main" id="{616B6CBB-5FBF-C5DA-22AC-5EF294601E48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4862;p75">
                  <a:extLst>
                    <a:ext uri="{FF2B5EF4-FFF2-40B4-BE49-F238E27FC236}">
                      <a16:creationId xmlns:a16="http://schemas.microsoft.com/office/drawing/2014/main" id="{7BA3B485-943E-431B-0F9F-AD504F145CDB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4863;p75">
                  <a:extLst>
                    <a:ext uri="{FF2B5EF4-FFF2-40B4-BE49-F238E27FC236}">
                      <a16:creationId xmlns:a16="http://schemas.microsoft.com/office/drawing/2014/main" id="{5A78DE48-7F7C-BB41-3506-C72C6CF7ADE9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4864;p75">
                  <a:extLst>
                    <a:ext uri="{FF2B5EF4-FFF2-40B4-BE49-F238E27FC236}">
                      <a16:creationId xmlns:a16="http://schemas.microsoft.com/office/drawing/2014/main" id="{3F41FE7D-DE49-7DCB-87E6-BABFE568E066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4865;p75">
                  <a:extLst>
                    <a:ext uri="{FF2B5EF4-FFF2-40B4-BE49-F238E27FC236}">
                      <a16:creationId xmlns:a16="http://schemas.microsoft.com/office/drawing/2014/main" id="{995DF0EC-4404-84B8-F2C6-F0B757A2DDD7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4866;p75">
                  <a:extLst>
                    <a:ext uri="{FF2B5EF4-FFF2-40B4-BE49-F238E27FC236}">
                      <a16:creationId xmlns:a16="http://schemas.microsoft.com/office/drawing/2014/main" id="{0DA56530-A9E7-F115-F2F7-7BCD9BA0B662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4867;p75">
                  <a:extLst>
                    <a:ext uri="{FF2B5EF4-FFF2-40B4-BE49-F238E27FC236}">
                      <a16:creationId xmlns:a16="http://schemas.microsoft.com/office/drawing/2014/main" id="{A0F7B37D-C3D7-6FCB-27FB-85D32CA01301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4868;p75">
                  <a:extLst>
                    <a:ext uri="{FF2B5EF4-FFF2-40B4-BE49-F238E27FC236}">
                      <a16:creationId xmlns:a16="http://schemas.microsoft.com/office/drawing/2014/main" id="{33EFFB05-6C5F-95CD-2B3A-D6B9837B12DB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4869;p75">
                  <a:extLst>
                    <a:ext uri="{FF2B5EF4-FFF2-40B4-BE49-F238E27FC236}">
                      <a16:creationId xmlns:a16="http://schemas.microsoft.com/office/drawing/2014/main" id="{A5B89D49-BF70-2A68-50F3-86D6F7D8DDA1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4870;p75">
                  <a:extLst>
                    <a:ext uri="{FF2B5EF4-FFF2-40B4-BE49-F238E27FC236}">
                      <a16:creationId xmlns:a16="http://schemas.microsoft.com/office/drawing/2014/main" id="{B161CFBB-44FA-717B-F9B8-410315721FC7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4871;p75">
                  <a:extLst>
                    <a:ext uri="{FF2B5EF4-FFF2-40B4-BE49-F238E27FC236}">
                      <a16:creationId xmlns:a16="http://schemas.microsoft.com/office/drawing/2014/main" id="{57656140-2983-BFFA-03FD-51542328D450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4872;p75">
                  <a:extLst>
                    <a:ext uri="{FF2B5EF4-FFF2-40B4-BE49-F238E27FC236}">
                      <a16:creationId xmlns:a16="http://schemas.microsoft.com/office/drawing/2014/main" id="{FA4CB542-3779-F1A7-03E6-7B8BA947010C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4873;p75">
                  <a:extLst>
                    <a:ext uri="{FF2B5EF4-FFF2-40B4-BE49-F238E27FC236}">
                      <a16:creationId xmlns:a16="http://schemas.microsoft.com/office/drawing/2014/main" id="{A3AAFFD3-7615-55AA-3A0A-068D277B2048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4874;p75">
                  <a:extLst>
                    <a:ext uri="{FF2B5EF4-FFF2-40B4-BE49-F238E27FC236}">
                      <a16:creationId xmlns:a16="http://schemas.microsoft.com/office/drawing/2014/main" id="{669F83EA-82B6-0AAC-24A7-AE8E38A96BB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4875;p75">
                  <a:extLst>
                    <a:ext uri="{FF2B5EF4-FFF2-40B4-BE49-F238E27FC236}">
                      <a16:creationId xmlns:a16="http://schemas.microsoft.com/office/drawing/2014/main" id="{32E693FE-3A63-F639-EE08-55AAE25D863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4876;p75">
                  <a:extLst>
                    <a:ext uri="{FF2B5EF4-FFF2-40B4-BE49-F238E27FC236}">
                      <a16:creationId xmlns:a16="http://schemas.microsoft.com/office/drawing/2014/main" id="{FCA9046E-742B-647E-C7D2-A1AD7EF03BA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4877;p75">
                  <a:extLst>
                    <a:ext uri="{FF2B5EF4-FFF2-40B4-BE49-F238E27FC236}">
                      <a16:creationId xmlns:a16="http://schemas.microsoft.com/office/drawing/2014/main" id="{EA55C8A8-A43F-5468-3A8D-2FDEE8EE932E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4878;p75">
                  <a:extLst>
                    <a:ext uri="{FF2B5EF4-FFF2-40B4-BE49-F238E27FC236}">
                      <a16:creationId xmlns:a16="http://schemas.microsoft.com/office/drawing/2014/main" id="{3A82AFC9-E24A-76A2-4DAF-6C6AD30EC5D0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4879;p75">
                  <a:extLst>
                    <a:ext uri="{FF2B5EF4-FFF2-40B4-BE49-F238E27FC236}">
                      <a16:creationId xmlns:a16="http://schemas.microsoft.com/office/drawing/2014/main" id="{97A301F2-F1EE-0145-A45E-87561DEE4BEC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4880;p75">
                  <a:extLst>
                    <a:ext uri="{FF2B5EF4-FFF2-40B4-BE49-F238E27FC236}">
                      <a16:creationId xmlns:a16="http://schemas.microsoft.com/office/drawing/2014/main" id="{6FD7943B-B9C8-F54F-6FDF-D64AE5004C37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4881;p75">
                  <a:extLst>
                    <a:ext uri="{FF2B5EF4-FFF2-40B4-BE49-F238E27FC236}">
                      <a16:creationId xmlns:a16="http://schemas.microsoft.com/office/drawing/2014/main" id="{A8235774-6C7A-7804-DD01-1A50996C4BEC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4882;p75">
                  <a:extLst>
                    <a:ext uri="{FF2B5EF4-FFF2-40B4-BE49-F238E27FC236}">
                      <a16:creationId xmlns:a16="http://schemas.microsoft.com/office/drawing/2014/main" id="{FE1908BA-21BE-2DBF-8F5D-6E07EED867ED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4883;p75">
                  <a:extLst>
                    <a:ext uri="{FF2B5EF4-FFF2-40B4-BE49-F238E27FC236}">
                      <a16:creationId xmlns:a16="http://schemas.microsoft.com/office/drawing/2014/main" id="{C20D1493-2DCD-B85E-60E2-5C2013CE87DC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4884;p75">
                  <a:extLst>
                    <a:ext uri="{FF2B5EF4-FFF2-40B4-BE49-F238E27FC236}">
                      <a16:creationId xmlns:a16="http://schemas.microsoft.com/office/drawing/2014/main" id="{C65910D5-A33B-5074-401E-F66FF1AD32BF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4885;p75">
                  <a:extLst>
                    <a:ext uri="{FF2B5EF4-FFF2-40B4-BE49-F238E27FC236}">
                      <a16:creationId xmlns:a16="http://schemas.microsoft.com/office/drawing/2014/main" id="{20C95335-23DE-DCE3-8969-A4D4BEF20B73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4886;p75">
                  <a:extLst>
                    <a:ext uri="{FF2B5EF4-FFF2-40B4-BE49-F238E27FC236}">
                      <a16:creationId xmlns:a16="http://schemas.microsoft.com/office/drawing/2014/main" id="{16C904F3-7302-235C-6416-FF5BC79A6408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4887;p75">
                <a:extLst>
                  <a:ext uri="{FF2B5EF4-FFF2-40B4-BE49-F238E27FC236}">
                    <a16:creationId xmlns:a16="http://schemas.microsoft.com/office/drawing/2014/main" id="{70694EEA-536C-8010-8C89-271C57DED48C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51" name="Google Shape;4888;p75">
                  <a:extLst>
                    <a:ext uri="{FF2B5EF4-FFF2-40B4-BE49-F238E27FC236}">
                      <a16:creationId xmlns:a16="http://schemas.microsoft.com/office/drawing/2014/main" id="{4B2FEE04-AD27-9B53-1004-EA533B7FA963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4889;p75">
                  <a:extLst>
                    <a:ext uri="{FF2B5EF4-FFF2-40B4-BE49-F238E27FC236}">
                      <a16:creationId xmlns:a16="http://schemas.microsoft.com/office/drawing/2014/main" id="{F322AB0B-C086-D95B-29A1-29B5EFFAE34F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4890;p75">
                <a:extLst>
                  <a:ext uri="{FF2B5EF4-FFF2-40B4-BE49-F238E27FC236}">
                    <a16:creationId xmlns:a16="http://schemas.microsoft.com/office/drawing/2014/main" id="{DCC6502E-4766-5510-4B30-353369012A15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49" name="Google Shape;4891;p75">
                  <a:extLst>
                    <a:ext uri="{FF2B5EF4-FFF2-40B4-BE49-F238E27FC236}">
                      <a16:creationId xmlns:a16="http://schemas.microsoft.com/office/drawing/2014/main" id="{8B8E2631-1770-D1B3-A846-61C5444664C1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4892;p75">
                  <a:extLst>
                    <a:ext uri="{FF2B5EF4-FFF2-40B4-BE49-F238E27FC236}">
                      <a16:creationId xmlns:a16="http://schemas.microsoft.com/office/drawing/2014/main" id="{E55EB4A8-EDDB-AB6C-76BF-31A973B608C9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4893;p75">
                <a:extLst>
                  <a:ext uri="{FF2B5EF4-FFF2-40B4-BE49-F238E27FC236}">
                    <a16:creationId xmlns:a16="http://schemas.microsoft.com/office/drawing/2014/main" id="{D0FF43C6-B02D-2AC4-0BDE-2E9B18DFFFA5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47" name="Google Shape;4894;p75">
                  <a:extLst>
                    <a:ext uri="{FF2B5EF4-FFF2-40B4-BE49-F238E27FC236}">
                      <a16:creationId xmlns:a16="http://schemas.microsoft.com/office/drawing/2014/main" id="{B0A5F556-7806-372C-FA37-2B6075EF8750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4895;p75">
                  <a:extLst>
                    <a:ext uri="{FF2B5EF4-FFF2-40B4-BE49-F238E27FC236}">
                      <a16:creationId xmlns:a16="http://schemas.microsoft.com/office/drawing/2014/main" id="{ACD61E70-8CEE-8725-4574-B3A2D906620B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4896;p75">
                <a:extLst>
                  <a:ext uri="{FF2B5EF4-FFF2-40B4-BE49-F238E27FC236}">
                    <a16:creationId xmlns:a16="http://schemas.microsoft.com/office/drawing/2014/main" id="{DC97295A-F31E-370D-DC99-1C128B1FDBA8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45" name="Google Shape;4897;p75">
                  <a:extLst>
                    <a:ext uri="{FF2B5EF4-FFF2-40B4-BE49-F238E27FC236}">
                      <a16:creationId xmlns:a16="http://schemas.microsoft.com/office/drawing/2014/main" id="{2DDBADF5-2519-C25F-C4BE-C541444AA4BC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4898;p75">
                  <a:extLst>
                    <a:ext uri="{FF2B5EF4-FFF2-40B4-BE49-F238E27FC236}">
                      <a16:creationId xmlns:a16="http://schemas.microsoft.com/office/drawing/2014/main" id="{620CF11A-8067-03A7-7B7F-A60F9EC1705F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4899;p75">
                <a:extLst>
                  <a:ext uri="{FF2B5EF4-FFF2-40B4-BE49-F238E27FC236}">
                    <a16:creationId xmlns:a16="http://schemas.microsoft.com/office/drawing/2014/main" id="{28871D5D-AB1C-3A1F-4696-39B9677BF5EF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43" name="Google Shape;4900;p75">
                  <a:extLst>
                    <a:ext uri="{FF2B5EF4-FFF2-40B4-BE49-F238E27FC236}">
                      <a16:creationId xmlns:a16="http://schemas.microsoft.com/office/drawing/2014/main" id="{35DA07E5-AF84-162D-0859-4DED2207E80F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4901;p75">
                  <a:extLst>
                    <a:ext uri="{FF2B5EF4-FFF2-40B4-BE49-F238E27FC236}">
                      <a16:creationId xmlns:a16="http://schemas.microsoft.com/office/drawing/2014/main" id="{628141A4-8AB0-CCD6-2FCF-069A718B70E2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4902;p75">
                <a:extLst>
                  <a:ext uri="{FF2B5EF4-FFF2-40B4-BE49-F238E27FC236}">
                    <a16:creationId xmlns:a16="http://schemas.microsoft.com/office/drawing/2014/main" id="{CF188570-0BE4-A4DD-77FC-9BB1E467357D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41" name="Google Shape;4903;p75">
                  <a:extLst>
                    <a:ext uri="{FF2B5EF4-FFF2-40B4-BE49-F238E27FC236}">
                      <a16:creationId xmlns:a16="http://schemas.microsoft.com/office/drawing/2014/main" id="{F86DCCEB-D729-D039-1EA9-1EC49F2B9743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4904;p75">
                  <a:extLst>
                    <a:ext uri="{FF2B5EF4-FFF2-40B4-BE49-F238E27FC236}">
                      <a16:creationId xmlns:a16="http://schemas.microsoft.com/office/drawing/2014/main" id="{D47893A1-6A62-ECA4-D158-3BA21D07E092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4905;p75">
                <a:extLst>
                  <a:ext uri="{FF2B5EF4-FFF2-40B4-BE49-F238E27FC236}">
                    <a16:creationId xmlns:a16="http://schemas.microsoft.com/office/drawing/2014/main" id="{3EDB08EA-F823-BD8F-F880-BBEA0C6F4ED9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39" name="Google Shape;4906;p75">
                  <a:extLst>
                    <a:ext uri="{FF2B5EF4-FFF2-40B4-BE49-F238E27FC236}">
                      <a16:creationId xmlns:a16="http://schemas.microsoft.com/office/drawing/2014/main" id="{FC7DB65B-88A0-BB82-5FD4-80F2176B3010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4907;p75">
                  <a:extLst>
                    <a:ext uri="{FF2B5EF4-FFF2-40B4-BE49-F238E27FC236}">
                      <a16:creationId xmlns:a16="http://schemas.microsoft.com/office/drawing/2014/main" id="{16A62BF7-648B-30E4-9AFD-9BF82AECAEC7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4908;p75">
                <a:extLst>
                  <a:ext uri="{FF2B5EF4-FFF2-40B4-BE49-F238E27FC236}">
                    <a16:creationId xmlns:a16="http://schemas.microsoft.com/office/drawing/2014/main" id="{961E79E8-6E9F-0E43-00F1-8D50C94585FC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37" name="Google Shape;4909;p75">
                  <a:extLst>
                    <a:ext uri="{FF2B5EF4-FFF2-40B4-BE49-F238E27FC236}">
                      <a16:creationId xmlns:a16="http://schemas.microsoft.com/office/drawing/2014/main" id="{B109FA40-EE40-FCB8-ED44-CDA6140D9042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4910;p75">
                  <a:extLst>
                    <a:ext uri="{FF2B5EF4-FFF2-40B4-BE49-F238E27FC236}">
                      <a16:creationId xmlns:a16="http://schemas.microsoft.com/office/drawing/2014/main" id="{A5876F55-5ED3-F64A-2198-633582160C50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4911;p75">
                <a:extLst>
                  <a:ext uri="{FF2B5EF4-FFF2-40B4-BE49-F238E27FC236}">
                    <a16:creationId xmlns:a16="http://schemas.microsoft.com/office/drawing/2014/main" id="{DA4B11FE-C746-2890-D603-AA600249D93C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35" name="Google Shape;4912;p75">
                  <a:extLst>
                    <a:ext uri="{FF2B5EF4-FFF2-40B4-BE49-F238E27FC236}">
                      <a16:creationId xmlns:a16="http://schemas.microsoft.com/office/drawing/2014/main" id="{B7712FF9-5ABF-09AD-017F-0269B3733C5F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4913;p75">
                  <a:extLst>
                    <a:ext uri="{FF2B5EF4-FFF2-40B4-BE49-F238E27FC236}">
                      <a16:creationId xmlns:a16="http://schemas.microsoft.com/office/drawing/2014/main" id="{B8BFD8B0-CCDF-5C7A-181C-6A85FD0568CD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4914;p75">
                <a:extLst>
                  <a:ext uri="{FF2B5EF4-FFF2-40B4-BE49-F238E27FC236}">
                    <a16:creationId xmlns:a16="http://schemas.microsoft.com/office/drawing/2014/main" id="{1FE8CADC-BAF5-8112-9683-EC7312B33418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33" name="Google Shape;4915;p75">
                  <a:extLst>
                    <a:ext uri="{FF2B5EF4-FFF2-40B4-BE49-F238E27FC236}">
                      <a16:creationId xmlns:a16="http://schemas.microsoft.com/office/drawing/2014/main" id="{E84ED434-C7D9-A640-5E38-D9634EDBD5FD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4916;p75">
                  <a:extLst>
                    <a:ext uri="{FF2B5EF4-FFF2-40B4-BE49-F238E27FC236}">
                      <a16:creationId xmlns:a16="http://schemas.microsoft.com/office/drawing/2014/main" id="{80DE4458-0784-0B4A-F1C6-69412605E512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4917;p75">
                <a:extLst>
                  <a:ext uri="{FF2B5EF4-FFF2-40B4-BE49-F238E27FC236}">
                    <a16:creationId xmlns:a16="http://schemas.microsoft.com/office/drawing/2014/main" id="{9865B788-2417-FB1E-E81A-1479CE4404E3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31" name="Google Shape;4918;p75">
                  <a:extLst>
                    <a:ext uri="{FF2B5EF4-FFF2-40B4-BE49-F238E27FC236}">
                      <a16:creationId xmlns:a16="http://schemas.microsoft.com/office/drawing/2014/main" id="{DE05E4C5-1487-1660-0B07-4C4A6AADEEDC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4919;p75">
                  <a:extLst>
                    <a:ext uri="{FF2B5EF4-FFF2-40B4-BE49-F238E27FC236}">
                      <a16:creationId xmlns:a16="http://schemas.microsoft.com/office/drawing/2014/main" id="{79E8C47D-7931-2B3F-71A5-6D51EBAD1FA3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4920;p75">
                <a:extLst>
                  <a:ext uri="{FF2B5EF4-FFF2-40B4-BE49-F238E27FC236}">
                    <a16:creationId xmlns:a16="http://schemas.microsoft.com/office/drawing/2014/main" id="{21C5CE22-5F01-D6A3-EAC0-C7A6E1E90C4D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921;p75">
                <a:extLst>
                  <a:ext uri="{FF2B5EF4-FFF2-40B4-BE49-F238E27FC236}">
                    <a16:creationId xmlns:a16="http://schemas.microsoft.com/office/drawing/2014/main" id="{482EA751-23FB-CBA3-B672-E76B34A7B596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" name="Google Shape;4922;p75">
                <a:extLst>
                  <a:ext uri="{FF2B5EF4-FFF2-40B4-BE49-F238E27FC236}">
                    <a16:creationId xmlns:a16="http://schemas.microsoft.com/office/drawing/2014/main" id="{2386861C-8F34-9091-6DC3-3EF904C833CA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29" name="Google Shape;4923;p75">
                  <a:extLst>
                    <a:ext uri="{FF2B5EF4-FFF2-40B4-BE49-F238E27FC236}">
                      <a16:creationId xmlns:a16="http://schemas.microsoft.com/office/drawing/2014/main" id="{D8CBA36E-C616-ECE3-7549-23718F2575B9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4924;p75">
                  <a:extLst>
                    <a:ext uri="{FF2B5EF4-FFF2-40B4-BE49-F238E27FC236}">
                      <a16:creationId xmlns:a16="http://schemas.microsoft.com/office/drawing/2014/main" id="{0E1E0E5A-34C7-5493-5B3F-AEFF7E30EB17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4925;p75">
                <a:extLst>
                  <a:ext uri="{FF2B5EF4-FFF2-40B4-BE49-F238E27FC236}">
                    <a16:creationId xmlns:a16="http://schemas.microsoft.com/office/drawing/2014/main" id="{9B8A7A73-CE90-6643-22B4-C98192BF0355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27" name="Google Shape;4926;p75">
                  <a:extLst>
                    <a:ext uri="{FF2B5EF4-FFF2-40B4-BE49-F238E27FC236}">
                      <a16:creationId xmlns:a16="http://schemas.microsoft.com/office/drawing/2014/main" id="{26CC647B-1C98-2625-86AE-018A8C1A6404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4927;p75">
                  <a:extLst>
                    <a:ext uri="{FF2B5EF4-FFF2-40B4-BE49-F238E27FC236}">
                      <a16:creationId xmlns:a16="http://schemas.microsoft.com/office/drawing/2014/main" id="{6F8DD9BF-11CB-FE64-3595-0246F6BC16DD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4928;p75">
                <a:extLst>
                  <a:ext uri="{FF2B5EF4-FFF2-40B4-BE49-F238E27FC236}">
                    <a16:creationId xmlns:a16="http://schemas.microsoft.com/office/drawing/2014/main" id="{8E466B64-CE02-D95D-3B08-D06662385D78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25" name="Google Shape;4929;p75">
                  <a:extLst>
                    <a:ext uri="{FF2B5EF4-FFF2-40B4-BE49-F238E27FC236}">
                      <a16:creationId xmlns:a16="http://schemas.microsoft.com/office/drawing/2014/main" id="{49AC9EC6-0732-FA16-A2AE-7CC75C9F55E8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4930;p75">
                  <a:extLst>
                    <a:ext uri="{FF2B5EF4-FFF2-40B4-BE49-F238E27FC236}">
                      <a16:creationId xmlns:a16="http://schemas.microsoft.com/office/drawing/2014/main" id="{33990355-FB04-B78D-776F-162CE6F4DDC3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4931;p75">
                <a:extLst>
                  <a:ext uri="{FF2B5EF4-FFF2-40B4-BE49-F238E27FC236}">
                    <a16:creationId xmlns:a16="http://schemas.microsoft.com/office/drawing/2014/main" id="{7B4E40EC-7763-959B-1D86-727571FB5D7B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23" name="Google Shape;4932;p75">
                  <a:extLst>
                    <a:ext uri="{FF2B5EF4-FFF2-40B4-BE49-F238E27FC236}">
                      <a16:creationId xmlns:a16="http://schemas.microsoft.com/office/drawing/2014/main" id="{E2BB0AC0-5045-AF08-1CF1-78BC1C1B506F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4933;p75">
                  <a:extLst>
                    <a:ext uri="{FF2B5EF4-FFF2-40B4-BE49-F238E27FC236}">
                      <a16:creationId xmlns:a16="http://schemas.microsoft.com/office/drawing/2014/main" id="{FEB5059D-2B26-BFA5-4727-DF1A04BED26B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4934;p75">
                <a:extLst>
                  <a:ext uri="{FF2B5EF4-FFF2-40B4-BE49-F238E27FC236}">
                    <a16:creationId xmlns:a16="http://schemas.microsoft.com/office/drawing/2014/main" id="{A17A5C54-896C-49E5-2558-4198CD3CF72B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21" name="Google Shape;4935;p75">
                  <a:extLst>
                    <a:ext uri="{FF2B5EF4-FFF2-40B4-BE49-F238E27FC236}">
                      <a16:creationId xmlns:a16="http://schemas.microsoft.com/office/drawing/2014/main" id="{7AADF81C-703C-ED63-5448-ED76DED3431A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4936;p75">
                  <a:extLst>
                    <a:ext uri="{FF2B5EF4-FFF2-40B4-BE49-F238E27FC236}">
                      <a16:creationId xmlns:a16="http://schemas.microsoft.com/office/drawing/2014/main" id="{689B2615-2424-0EF9-A2DE-5C8FFD1D774F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4937;p75">
                <a:extLst>
                  <a:ext uri="{FF2B5EF4-FFF2-40B4-BE49-F238E27FC236}">
                    <a16:creationId xmlns:a16="http://schemas.microsoft.com/office/drawing/2014/main" id="{DF71BF70-9F59-94CC-2A67-5BAA220608C8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19" name="Google Shape;4938;p75">
                  <a:extLst>
                    <a:ext uri="{FF2B5EF4-FFF2-40B4-BE49-F238E27FC236}">
                      <a16:creationId xmlns:a16="http://schemas.microsoft.com/office/drawing/2014/main" id="{FCE06BA9-A9B5-508F-DAFD-FEFE350D45F1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4939;p75">
                  <a:extLst>
                    <a:ext uri="{FF2B5EF4-FFF2-40B4-BE49-F238E27FC236}">
                      <a16:creationId xmlns:a16="http://schemas.microsoft.com/office/drawing/2014/main" id="{F121755A-699A-4323-AE5D-C6DE69A3D8E5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4940;p75">
                <a:extLst>
                  <a:ext uri="{FF2B5EF4-FFF2-40B4-BE49-F238E27FC236}">
                    <a16:creationId xmlns:a16="http://schemas.microsoft.com/office/drawing/2014/main" id="{53185C87-BDE9-058B-C772-F624C5EC7441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17" name="Google Shape;4941;p75">
                  <a:extLst>
                    <a:ext uri="{FF2B5EF4-FFF2-40B4-BE49-F238E27FC236}">
                      <a16:creationId xmlns:a16="http://schemas.microsoft.com/office/drawing/2014/main" id="{0F379261-2EEF-B807-BE28-D840AE8393C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4942;p75">
                  <a:extLst>
                    <a:ext uri="{FF2B5EF4-FFF2-40B4-BE49-F238E27FC236}">
                      <a16:creationId xmlns:a16="http://schemas.microsoft.com/office/drawing/2014/main" id="{03227773-F3B8-2B81-7155-341FE79A314F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4943;p75">
                <a:extLst>
                  <a:ext uri="{FF2B5EF4-FFF2-40B4-BE49-F238E27FC236}">
                    <a16:creationId xmlns:a16="http://schemas.microsoft.com/office/drawing/2014/main" id="{22186F90-C648-10AA-327B-3CC9E2DE8F9B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15" name="Google Shape;4944;p75">
                  <a:extLst>
                    <a:ext uri="{FF2B5EF4-FFF2-40B4-BE49-F238E27FC236}">
                      <a16:creationId xmlns:a16="http://schemas.microsoft.com/office/drawing/2014/main" id="{00BAA1D1-41D3-FE60-5427-7E32A1D4684A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4945;p75">
                  <a:extLst>
                    <a:ext uri="{FF2B5EF4-FFF2-40B4-BE49-F238E27FC236}">
                      <a16:creationId xmlns:a16="http://schemas.microsoft.com/office/drawing/2014/main" id="{71E6B721-D347-3450-1AEF-3B980977487D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4946;p75">
                <a:extLst>
                  <a:ext uri="{FF2B5EF4-FFF2-40B4-BE49-F238E27FC236}">
                    <a16:creationId xmlns:a16="http://schemas.microsoft.com/office/drawing/2014/main" id="{CBC250BF-20CF-3422-C6B5-734D950AE273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13" name="Google Shape;4947;p75">
                  <a:extLst>
                    <a:ext uri="{FF2B5EF4-FFF2-40B4-BE49-F238E27FC236}">
                      <a16:creationId xmlns:a16="http://schemas.microsoft.com/office/drawing/2014/main" id="{FF907C55-0E57-504B-FED7-DD38366614D0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4948;p75">
                  <a:extLst>
                    <a:ext uri="{FF2B5EF4-FFF2-40B4-BE49-F238E27FC236}">
                      <a16:creationId xmlns:a16="http://schemas.microsoft.com/office/drawing/2014/main" id="{770CD32B-2659-3EAA-AC36-DAA439DEFD5A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4949;p75">
                <a:extLst>
                  <a:ext uri="{FF2B5EF4-FFF2-40B4-BE49-F238E27FC236}">
                    <a16:creationId xmlns:a16="http://schemas.microsoft.com/office/drawing/2014/main" id="{E6A493CD-D0D8-72F5-E046-DAA9E62BD61F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11" name="Google Shape;4950;p75">
                  <a:extLst>
                    <a:ext uri="{FF2B5EF4-FFF2-40B4-BE49-F238E27FC236}">
                      <a16:creationId xmlns:a16="http://schemas.microsoft.com/office/drawing/2014/main" id="{6F9AE46B-9FF0-EB94-D05F-ECBAA706C413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4951;p75">
                  <a:extLst>
                    <a:ext uri="{FF2B5EF4-FFF2-40B4-BE49-F238E27FC236}">
                      <a16:creationId xmlns:a16="http://schemas.microsoft.com/office/drawing/2014/main" id="{3EEEA13D-C586-DE1C-EC16-6F39BA6E5778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4952;p75">
                <a:extLst>
                  <a:ext uri="{FF2B5EF4-FFF2-40B4-BE49-F238E27FC236}">
                    <a16:creationId xmlns:a16="http://schemas.microsoft.com/office/drawing/2014/main" id="{CD8357E3-9B9B-5213-61C2-BCBF6AD79F59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09" name="Google Shape;4953;p75">
                  <a:extLst>
                    <a:ext uri="{FF2B5EF4-FFF2-40B4-BE49-F238E27FC236}">
                      <a16:creationId xmlns:a16="http://schemas.microsoft.com/office/drawing/2014/main" id="{C0577AE0-EA92-55F1-90DD-5E104912F6CE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4954;p75">
                  <a:extLst>
                    <a:ext uri="{FF2B5EF4-FFF2-40B4-BE49-F238E27FC236}">
                      <a16:creationId xmlns:a16="http://schemas.microsoft.com/office/drawing/2014/main" id="{E1C3199A-116C-2569-5DD6-EFA746A5079D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4955;p75">
                <a:extLst>
                  <a:ext uri="{FF2B5EF4-FFF2-40B4-BE49-F238E27FC236}">
                    <a16:creationId xmlns:a16="http://schemas.microsoft.com/office/drawing/2014/main" id="{1A5C2D25-ECB0-B89A-E7E7-7C193FF16161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07" name="Google Shape;4956;p75">
                  <a:extLst>
                    <a:ext uri="{FF2B5EF4-FFF2-40B4-BE49-F238E27FC236}">
                      <a16:creationId xmlns:a16="http://schemas.microsoft.com/office/drawing/2014/main" id="{7279BBE5-EE08-9ACD-6312-939981D46143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4957;p75">
                  <a:extLst>
                    <a:ext uri="{FF2B5EF4-FFF2-40B4-BE49-F238E27FC236}">
                      <a16:creationId xmlns:a16="http://schemas.microsoft.com/office/drawing/2014/main" id="{96AF9289-B423-368F-2560-397EE71DE102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4958;p75">
                <a:extLst>
                  <a:ext uri="{FF2B5EF4-FFF2-40B4-BE49-F238E27FC236}">
                    <a16:creationId xmlns:a16="http://schemas.microsoft.com/office/drawing/2014/main" id="{85BB0863-87A3-33E5-86CE-AD30FCDD4A76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05" name="Google Shape;4959;p75">
                  <a:extLst>
                    <a:ext uri="{FF2B5EF4-FFF2-40B4-BE49-F238E27FC236}">
                      <a16:creationId xmlns:a16="http://schemas.microsoft.com/office/drawing/2014/main" id="{86663469-9964-63CC-87B5-C833D76D4B79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4960;p75">
                  <a:extLst>
                    <a:ext uri="{FF2B5EF4-FFF2-40B4-BE49-F238E27FC236}">
                      <a16:creationId xmlns:a16="http://schemas.microsoft.com/office/drawing/2014/main" id="{2E1F5B6C-0B99-653A-9087-5BDB50140858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4961;p75">
                <a:extLst>
                  <a:ext uri="{FF2B5EF4-FFF2-40B4-BE49-F238E27FC236}">
                    <a16:creationId xmlns:a16="http://schemas.microsoft.com/office/drawing/2014/main" id="{195B2C17-1033-0554-9A51-DDF718B3408F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03" name="Google Shape;4962;p75">
                  <a:extLst>
                    <a:ext uri="{FF2B5EF4-FFF2-40B4-BE49-F238E27FC236}">
                      <a16:creationId xmlns:a16="http://schemas.microsoft.com/office/drawing/2014/main" id="{4D5C03BF-C2A5-4335-F34C-E11970836E87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4963;p75">
                  <a:extLst>
                    <a:ext uri="{FF2B5EF4-FFF2-40B4-BE49-F238E27FC236}">
                      <a16:creationId xmlns:a16="http://schemas.microsoft.com/office/drawing/2014/main" id="{7DC784C5-280F-9B87-02E1-04293FE048B9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4964;p75">
                <a:extLst>
                  <a:ext uri="{FF2B5EF4-FFF2-40B4-BE49-F238E27FC236}">
                    <a16:creationId xmlns:a16="http://schemas.microsoft.com/office/drawing/2014/main" id="{C132DEC1-51DB-603E-8B75-2214FC0CAD0A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01" name="Google Shape;4965;p75">
                  <a:extLst>
                    <a:ext uri="{FF2B5EF4-FFF2-40B4-BE49-F238E27FC236}">
                      <a16:creationId xmlns:a16="http://schemas.microsoft.com/office/drawing/2014/main" id="{2A15461E-BC9A-9502-91BE-77348E760C3E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4966;p75">
                  <a:extLst>
                    <a:ext uri="{FF2B5EF4-FFF2-40B4-BE49-F238E27FC236}">
                      <a16:creationId xmlns:a16="http://schemas.microsoft.com/office/drawing/2014/main" id="{CA7A6F9F-9812-6373-3E36-A324C0A17465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4967;p75">
                <a:extLst>
                  <a:ext uri="{FF2B5EF4-FFF2-40B4-BE49-F238E27FC236}">
                    <a16:creationId xmlns:a16="http://schemas.microsoft.com/office/drawing/2014/main" id="{C49E1348-BEEE-ABB0-343E-6F45F8DB3943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99" name="Google Shape;4968;p75">
                  <a:extLst>
                    <a:ext uri="{FF2B5EF4-FFF2-40B4-BE49-F238E27FC236}">
                      <a16:creationId xmlns:a16="http://schemas.microsoft.com/office/drawing/2014/main" id="{D757228A-6E01-90C6-BF6D-F82135FC76DD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4969;p75">
                  <a:extLst>
                    <a:ext uri="{FF2B5EF4-FFF2-40B4-BE49-F238E27FC236}">
                      <a16:creationId xmlns:a16="http://schemas.microsoft.com/office/drawing/2014/main" id="{F3D9EDDC-B4FF-AB81-40A7-3845221F46AF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4970;p75">
                <a:extLst>
                  <a:ext uri="{FF2B5EF4-FFF2-40B4-BE49-F238E27FC236}">
                    <a16:creationId xmlns:a16="http://schemas.microsoft.com/office/drawing/2014/main" id="{35888EE6-0B44-B309-3911-828334E6D22F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97" name="Google Shape;4971;p75">
                  <a:extLst>
                    <a:ext uri="{FF2B5EF4-FFF2-40B4-BE49-F238E27FC236}">
                      <a16:creationId xmlns:a16="http://schemas.microsoft.com/office/drawing/2014/main" id="{21BAC584-B8F0-8147-5A8E-FEA95F565786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4972;p75">
                  <a:extLst>
                    <a:ext uri="{FF2B5EF4-FFF2-40B4-BE49-F238E27FC236}">
                      <a16:creationId xmlns:a16="http://schemas.microsoft.com/office/drawing/2014/main" id="{DDC0F957-9D30-C7D4-0D41-FF198C1AA23E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4973;p75">
                <a:extLst>
                  <a:ext uri="{FF2B5EF4-FFF2-40B4-BE49-F238E27FC236}">
                    <a16:creationId xmlns:a16="http://schemas.microsoft.com/office/drawing/2014/main" id="{630A3426-FF42-FE01-ECFB-DEFB8FB08389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95" name="Google Shape;4974;p75">
                  <a:extLst>
                    <a:ext uri="{FF2B5EF4-FFF2-40B4-BE49-F238E27FC236}">
                      <a16:creationId xmlns:a16="http://schemas.microsoft.com/office/drawing/2014/main" id="{F71E2886-7886-EAD5-EFFD-7B01EB67FCB8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4975;p75">
                  <a:extLst>
                    <a:ext uri="{FF2B5EF4-FFF2-40B4-BE49-F238E27FC236}">
                      <a16:creationId xmlns:a16="http://schemas.microsoft.com/office/drawing/2014/main" id="{B58F952A-1FFE-0A0B-B61A-903F414B60AA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4976;p75">
                <a:extLst>
                  <a:ext uri="{FF2B5EF4-FFF2-40B4-BE49-F238E27FC236}">
                    <a16:creationId xmlns:a16="http://schemas.microsoft.com/office/drawing/2014/main" id="{12679A17-D6DB-8DCA-2BFE-99CA1E535513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93" name="Google Shape;4977;p75">
                  <a:extLst>
                    <a:ext uri="{FF2B5EF4-FFF2-40B4-BE49-F238E27FC236}">
                      <a16:creationId xmlns:a16="http://schemas.microsoft.com/office/drawing/2014/main" id="{7C14F222-5230-A5DC-B38A-2B415F321101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4978;p75">
                  <a:extLst>
                    <a:ext uri="{FF2B5EF4-FFF2-40B4-BE49-F238E27FC236}">
                      <a16:creationId xmlns:a16="http://schemas.microsoft.com/office/drawing/2014/main" id="{EC8F6FB5-3705-D525-D6F4-10B2C7510A64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4979;p75">
                <a:extLst>
                  <a:ext uri="{FF2B5EF4-FFF2-40B4-BE49-F238E27FC236}">
                    <a16:creationId xmlns:a16="http://schemas.microsoft.com/office/drawing/2014/main" id="{B40D5B3C-8007-1B2F-4030-E901B0B52984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91" name="Google Shape;4980;p75">
                  <a:extLst>
                    <a:ext uri="{FF2B5EF4-FFF2-40B4-BE49-F238E27FC236}">
                      <a16:creationId xmlns:a16="http://schemas.microsoft.com/office/drawing/2014/main" id="{481341FD-D3A4-1606-C149-A653A258F446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4981;p75">
                  <a:extLst>
                    <a:ext uri="{FF2B5EF4-FFF2-40B4-BE49-F238E27FC236}">
                      <a16:creationId xmlns:a16="http://schemas.microsoft.com/office/drawing/2014/main" id="{2EF5FB01-A03D-0C58-E860-87E4969AF3ED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4982;p75">
                <a:extLst>
                  <a:ext uri="{FF2B5EF4-FFF2-40B4-BE49-F238E27FC236}">
                    <a16:creationId xmlns:a16="http://schemas.microsoft.com/office/drawing/2014/main" id="{CFC85DBD-7EEB-20E3-11F2-7DB46DACF9CF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89" name="Google Shape;4983;p75">
                  <a:extLst>
                    <a:ext uri="{FF2B5EF4-FFF2-40B4-BE49-F238E27FC236}">
                      <a16:creationId xmlns:a16="http://schemas.microsoft.com/office/drawing/2014/main" id="{A734B1C1-844A-89AB-9CB9-3942CF5A6CDB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4984;p75">
                  <a:extLst>
                    <a:ext uri="{FF2B5EF4-FFF2-40B4-BE49-F238E27FC236}">
                      <a16:creationId xmlns:a16="http://schemas.microsoft.com/office/drawing/2014/main" id="{831125D3-8BA6-071F-C92F-AC33655D18B9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4985;p75">
                <a:extLst>
                  <a:ext uri="{FF2B5EF4-FFF2-40B4-BE49-F238E27FC236}">
                    <a16:creationId xmlns:a16="http://schemas.microsoft.com/office/drawing/2014/main" id="{95AF468B-555D-6F69-60EA-0DB3525801B6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87" name="Google Shape;4986;p75">
                  <a:extLst>
                    <a:ext uri="{FF2B5EF4-FFF2-40B4-BE49-F238E27FC236}">
                      <a16:creationId xmlns:a16="http://schemas.microsoft.com/office/drawing/2014/main" id="{C6D663CE-EB2E-50CA-C730-390E6110A30F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4987;p75">
                  <a:extLst>
                    <a:ext uri="{FF2B5EF4-FFF2-40B4-BE49-F238E27FC236}">
                      <a16:creationId xmlns:a16="http://schemas.microsoft.com/office/drawing/2014/main" id="{63FFA7B6-9E56-2419-2BB6-A8741FF7F592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4988;p75">
                <a:extLst>
                  <a:ext uri="{FF2B5EF4-FFF2-40B4-BE49-F238E27FC236}">
                    <a16:creationId xmlns:a16="http://schemas.microsoft.com/office/drawing/2014/main" id="{F289C45C-7A02-A4CF-4975-5A25F6BE24D7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85" name="Google Shape;4989;p75">
                  <a:extLst>
                    <a:ext uri="{FF2B5EF4-FFF2-40B4-BE49-F238E27FC236}">
                      <a16:creationId xmlns:a16="http://schemas.microsoft.com/office/drawing/2014/main" id="{4B14CEFB-67C6-A921-A944-DD335D767469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990;p75">
                  <a:extLst>
                    <a:ext uri="{FF2B5EF4-FFF2-40B4-BE49-F238E27FC236}">
                      <a16:creationId xmlns:a16="http://schemas.microsoft.com/office/drawing/2014/main" id="{935889AA-25E1-3DD8-328C-5EA0E52B252D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4991;p75">
                <a:extLst>
                  <a:ext uri="{FF2B5EF4-FFF2-40B4-BE49-F238E27FC236}">
                    <a16:creationId xmlns:a16="http://schemas.microsoft.com/office/drawing/2014/main" id="{FEB1DF1B-CFB0-0BE7-29BA-F0A69B6FDB4F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83" name="Google Shape;4992;p75">
                  <a:extLst>
                    <a:ext uri="{FF2B5EF4-FFF2-40B4-BE49-F238E27FC236}">
                      <a16:creationId xmlns:a16="http://schemas.microsoft.com/office/drawing/2014/main" id="{1ED35C8A-669D-A0D2-B7E2-75F3F67DACE0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4993;p75">
                  <a:extLst>
                    <a:ext uri="{FF2B5EF4-FFF2-40B4-BE49-F238E27FC236}">
                      <a16:creationId xmlns:a16="http://schemas.microsoft.com/office/drawing/2014/main" id="{868F9764-2451-7548-5A9A-10EB34E2F927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4994;p75">
                <a:extLst>
                  <a:ext uri="{FF2B5EF4-FFF2-40B4-BE49-F238E27FC236}">
                    <a16:creationId xmlns:a16="http://schemas.microsoft.com/office/drawing/2014/main" id="{C49A821E-DB13-EA17-18DC-66833ABA9D3D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81" name="Google Shape;4995;p75">
                  <a:extLst>
                    <a:ext uri="{FF2B5EF4-FFF2-40B4-BE49-F238E27FC236}">
                      <a16:creationId xmlns:a16="http://schemas.microsoft.com/office/drawing/2014/main" id="{D0F729C5-BD04-53BE-04C8-F9017F4B1F2D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4996;p75">
                  <a:extLst>
                    <a:ext uri="{FF2B5EF4-FFF2-40B4-BE49-F238E27FC236}">
                      <a16:creationId xmlns:a16="http://schemas.microsoft.com/office/drawing/2014/main" id="{34628FFC-A9E3-4A51-BAFA-DC1399486497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4997;p75">
                <a:extLst>
                  <a:ext uri="{FF2B5EF4-FFF2-40B4-BE49-F238E27FC236}">
                    <a16:creationId xmlns:a16="http://schemas.microsoft.com/office/drawing/2014/main" id="{5281DAC9-39E3-4B89-83F7-E467426E3FAA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79" name="Google Shape;4998;p75">
                  <a:extLst>
                    <a:ext uri="{FF2B5EF4-FFF2-40B4-BE49-F238E27FC236}">
                      <a16:creationId xmlns:a16="http://schemas.microsoft.com/office/drawing/2014/main" id="{75D685F0-1F06-85F5-A041-CE6C302AF24F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4999;p75">
                  <a:extLst>
                    <a:ext uri="{FF2B5EF4-FFF2-40B4-BE49-F238E27FC236}">
                      <a16:creationId xmlns:a16="http://schemas.microsoft.com/office/drawing/2014/main" id="{4C16252B-B046-B568-42E0-4A9B6558A610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000;p75">
                <a:extLst>
                  <a:ext uri="{FF2B5EF4-FFF2-40B4-BE49-F238E27FC236}">
                    <a16:creationId xmlns:a16="http://schemas.microsoft.com/office/drawing/2014/main" id="{DACC7879-FDF3-0964-074E-F699C8A349EC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77" name="Google Shape;5001;p75">
                  <a:extLst>
                    <a:ext uri="{FF2B5EF4-FFF2-40B4-BE49-F238E27FC236}">
                      <a16:creationId xmlns:a16="http://schemas.microsoft.com/office/drawing/2014/main" id="{0C42F908-7E62-BD34-E310-30078C255924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002;p75">
                  <a:extLst>
                    <a:ext uri="{FF2B5EF4-FFF2-40B4-BE49-F238E27FC236}">
                      <a16:creationId xmlns:a16="http://schemas.microsoft.com/office/drawing/2014/main" id="{AF859147-335E-89AB-144D-4420A1CC4318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003;p75">
                <a:extLst>
                  <a:ext uri="{FF2B5EF4-FFF2-40B4-BE49-F238E27FC236}">
                    <a16:creationId xmlns:a16="http://schemas.microsoft.com/office/drawing/2014/main" id="{A16D281D-5464-D128-571B-90E885B2DC7B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75" name="Google Shape;5004;p75">
                  <a:extLst>
                    <a:ext uri="{FF2B5EF4-FFF2-40B4-BE49-F238E27FC236}">
                      <a16:creationId xmlns:a16="http://schemas.microsoft.com/office/drawing/2014/main" id="{1DC3689B-61A9-F777-26C5-3C3F96E2E198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005;p75">
                  <a:extLst>
                    <a:ext uri="{FF2B5EF4-FFF2-40B4-BE49-F238E27FC236}">
                      <a16:creationId xmlns:a16="http://schemas.microsoft.com/office/drawing/2014/main" id="{613A9F88-1625-D0AB-3865-5B7E5D7EFC5F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006;p75">
                <a:extLst>
                  <a:ext uri="{FF2B5EF4-FFF2-40B4-BE49-F238E27FC236}">
                    <a16:creationId xmlns:a16="http://schemas.microsoft.com/office/drawing/2014/main" id="{80C0A744-E6C4-5E44-B5F8-F17EC030AB8D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73" name="Google Shape;5007;p75">
                  <a:extLst>
                    <a:ext uri="{FF2B5EF4-FFF2-40B4-BE49-F238E27FC236}">
                      <a16:creationId xmlns:a16="http://schemas.microsoft.com/office/drawing/2014/main" id="{470213FD-DCE2-1060-F016-DC3E0AE6B5F6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008;p75">
                  <a:extLst>
                    <a:ext uri="{FF2B5EF4-FFF2-40B4-BE49-F238E27FC236}">
                      <a16:creationId xmlns:a16="http://schemas.microsoft.com/office/drawing/2014/main" id="{784C9628-A62A-77AE-82E7-A0AF0371B4B6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009;p75">
                <a:extLst>
                  <a:ext uri="{FF2B5EF4-FFF2-40B4-BE49-F238E27FC236}">
                    <a16:creationId xmlns:a16="http://schemas.microsoft.com/office/drawing/2014/main" id="{9A22FDDE-5AFC-8EA8-82B9-281E82E23E64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71" name="Google Shape;5010;p75">
                  <a:extLst>
                    <a:ext uri="{FF2B5EF4-FFF2-40B4-BE49-F238E27FC236}">
                      <a16:creationId xmlns:a16="http://schemas.microsoft.com/office/drawing/2014/main" id="{05595BA4-7743-6D98-DD82-7B684F164836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011;p75">
                  <a:extLst>
                    <a:ext uri="{FF2B5EF4-FFF2-40B4-BE49-F238E27FC236}">
                      <a16:creationId xmlns:a16="http://schemas.microsoft.com/office/drawing/2014/main" id="{0FB4A8C1-A1C8-7A27-FDD9-E46A4DA1824B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012;p75">
                <a:extLst>
                  <a:ext uri="{FF2B5EF4-FFF2-40B4-BE49-F238E27FC236}">
                    <a16:creationId xmlns:a16="http://schemas.microsoft.com/office/drawing/2014/main" id="{B17315F4-DD48-5FE3-B4EF-5B4C077262C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69" name="Google Shape;5013;p75">
                  <a:extLst>
                    <a:ext uri="{FF2B5EF4-FFF2-40B4-BE49-F238E27FC236}">
                      <a16:creationId xmlns:a16="http://schemas.microsoft.com/office/drawing/2014/main" id="{88BAA023-37AC-B7CD-24F5-80066282836E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014;p75">
                  <a:extLst>
                    <a:ext uri="{FF2B5EF4-FFF2-40B4-BE49-F238E27FC236}">
                      <a16:creationId xmlns:a16="http://schemas.microsoft.com/office/drawing/2014/main" id="{2801D9A8-8580-0B02-39B5-38E7EAD9829C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015;p75">
                <a:extLst>
                  <a:ext uri="{FF2B5EF4-FFF2-40B4-BE49-F238E27FC236}">
                    <a16:creationId xmlns:a16="http://schemas.microsoft.com/office/drawing/2014/main" id="{A0A2D4C6-8033-BCA6-7559-3E0CF387F25A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67" name="Google Shape;5016;p75">
                  <a:extLst>
                    <a:ext uri="{FF2B5EF4-FFF2-40B4-BE49-F238E27FC236}">
                      <a16:creationId xmlns:a16="http://schemas.microsoft.com/office/drawing/2014/main" id="{A8442C49-21D2-A071-C4B5-ED8B5D3C61AB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017;p75">
                  <a:extLst>
                    <a:ext uri="{FF2B5EF4-FFF2-40B4-BE49-F238E27FC236}">
                      <a16:creationId xmlns:a16="http://schemas.microsoft.com/office/drawing/2014/main" id="{BB8E289B-85B1-9F60-0BAA-C40CF4B93A3A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018;p75">
                <a:extLst>
                  <a:ext uri="{FF2B5EF4-FFF2-40B4-BE49-F238E27FC236}">
                    <a16:creationId xmlns:a16="http://schemas.microsoft.com/office/drawing/2014/main" id="{4F9DFD73-55E0-9320-5213-27F76DBF33FB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5" name="Google Shape;5019;p75">
                  <a:extLst>
                    <a:ext uri="{FF2B5EF4-FFF2-40B4-BE49-F238E27FC236}">
                      <a16:creationId xmlns:a16="http://schemas.microsoft.com/office/drawing/2014/main" id="{1F6090BF-1EA6-ACA6-4E72-3DCB1AD7CC53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020;p75">
                  <a:extLst>
                    <a:ext uri="{FF2B5EF4-FFF2-40B4-BE49-F238E27FC236}">
                      <a16:creationId xmlns:a16="http://schemas.microsoft.com/office/drawing/2014/main" id="{B2EB9EC6-FB72-5A29-2C07-988E5C17BE36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021;p75">
                <a:extLst>
                  <a:ext uri="{FF2B5EF4-FFF2-40B4-BE49-F238E27FC236}">
                    <a16:creationId xmlns:a16="http://schemas.microsoft.com/office/drawing/2014/main" id="{E9F6047E-36BA-FFFE-0D6F-C96DF0343212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3" name="Google Shape;5022;p75">
                  <a:extLst>
                    <a:ext uri="{FF2B5EF4-FFF2-40B4-BE49-F238E27FC236}">
                      <a16:creationId xmlns:a16="http://schemas.microsoft.com/office/drawing/2014/main" id="{DC3DAD4D-F2AA-1F60-22CE-EBD55A6F176F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5023;p75">
                  <a:extLst>
                    <a:ext uri="{FF2B5EF4-FFF2-40B4-BE49-F238E27FC236}">
                      <a16:creationId xmlns:a16="http://schemas.microsoft.com/office/drawing/2014/main" id="{0261ADDD-CAF2-C4C2-5504-AC6A54C0DDD8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1711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147A1E-BDAE-320C-DCD4-D7160881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400" dirty="0" err="1"/>
              <a:t>Categorical</a:t>
            </a:r>
            <a:r>
              <a:rPr lang="tr-TR" sz="1400" dirty="0"/>
              <a:t> </a:t>
            </a:r>
            <a:r>
              <a:rPr lang="tr-TR" sz="1400" dirty="0" err="1"/>
              <a:t>Variables</a:t>
            </a:r>
            <a:r>
              <a:rPr lang="tr-TR" sz="1400" dirty="0"/>
              <a:t> Analysis</a:t>
            </a:r>
            <a:br>
              <a:rPr lang="tr-TR" sz="1400" dirty="0"/>
            </a:br>
            <a:endParaRPr lang="tr-TR" sz="1400" dirty="0"/>
          </a:p>
        </p:txBody>
      </p:sp>
      <p:pic>
        <p:nvPicPr>
          <p:cNvPr id="4" name="Resim 3" descr="metin, ekran görüntüsü, öykü gelişim çizgisi; kumpas; grafiğini çıkarma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A955FDB-77C1-E0BE-0B56-B13268A2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368" y="3277026"/>
            <a:ext cx="2931548" cy="1675171"/>
          </a:xfrm>
          <a:prstGeom prst="rect">
            <a:avLst/>
          </a:prstGeom>
        </p:spPr>
      </p:pic>
      <p:pic>
        <p:nvPicPr>
          <p:cNvPr id="6" name="Resim 5" descr="metin, ekran görüntüsü, öykü gelişim çizgisi; kumpas; grafiğini çıkarma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553980A-48F7-273D-4534-448D67F9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90" y="3277026"/>
            <a:ext cx="2730421" cy="1675171"/>
          </a:xfrm>
          <a:prstGeom prst="rect">
            <a:avLst/>
          </a:prstGeom>
        </p:spPr>
      </p:pic>
      <p:pic>
        <p:nvPicPr>
          <p:cNvPr id="8" name="Resim 7" descr="ekran görüntüsü, metin, yazı tipi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0121CD8-77BC-18CB-E69E-3A5208AD1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95" y="1028889"/>
            <a:ext cx="2730421" cy="1682242"/>
          </a:xfrm>
          <a:prstGeom prst="rect">
            <a:avLst/>
          </a:prstGeom>
        </p:spPr>
      </p:pic>
      <p:pic>
        <p:nvPicPr>
          <p:cNvPr id="10" name="Resim 9" descr="ekran görüntüsü, metin, diyagram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DFE7A7A-0BC5-CECE-94FA-5C937D43E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312" y="1028888"/>
            <a:ext cx="2553279" cy="1682241"/>
          </a:xfrm>
          <a:prstGeom prst="rect">
            <a:avLst/>
          </a:prstGeom>
        </p:spPr>
      </p:pic>
      <p:pic>
        <p:nvPicPr>
          <p:cNvPr id="12" name="Resim 11" descr="metin, ekran görüntüsü, öykü gelişim çizgisi; kumpas; grafiğini çıkarma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0A093EE-0F13-3D60-C33F-58F47FCA4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338" y="1025353"/>
            <a:ext cx="2931548" cy="1682241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537F3C61-C68D-DA12-0991-F7EDE7B66FF9}"/>
              </a:ext>
            </a:extLst>
          </p:cNvPr>
          <p:cNvSpPr txBox="1"/>
          <p:nvPr/>
        </p:nvSpPr>
        <p:spPr>
          <a:xfrm>
            <a:off x="804847" y="2759073"/>
            <a:ext cx="1298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(Platform Distribution)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2B2BD231-F2D2-1F1F-2F1F-6F1F208B483B}"/>
              </a:ext>
            </a:extLst>
          </p:cNvPr>
          <p:cNvSpPr txBox="1"/>
          <p:nvPr/>
        </p:nvSpPr>
        <p:spPr>
          <a:xfrm>
            <a:off x="4350417" y="2769944"/>
            <a:ext cx="1298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Genre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avg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. 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sales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)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4F175B01-40CE-ABEE-ED8E-E247660B9B1E}"/>
              </a:ext>
            </a:extLst>
          </p:cNvPr>
          <p:cNvSpPr txBox="1"/>
          <p:nvPr/>
        </p:nvSpPr>
        <p:spPr>
          <a:xfrm>
            <a:off x="7303183" y="2771950"/>
            <a:ext cx="1298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(Rating Distribution)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5594F9E5-E8E4-A425-2952-2EBEEE80961E}"/>
              </a:ext>
            </a:extLst>
          </p:cNvPr>
          <p:cNvSpPr txBox="1"/>
          <p:nvPr/>
        </p:nvSpPr>
        <p:spPr>
          <a:xfrm>
            <a:off x="2170057" y="3036007"/>
            <a:ext cx="1298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(Platform 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Avg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Sales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)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61986F12-9409-6217-3447-9C46C93DD2FE}"/>
              </a:ext>
            </a:extLst>
          </p:cNvPr>
          <p:cNvSpPr txBox="1"/>
          <p:nvPr/>
        </p:nvSpPr>
        <p:spPr>
          <a:xfrm>
            <a:off x="5785279" y="3015729"/>
            <a:ext cx="1298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Maven Pro" panose="020B0604020202020204" charset="-94"/>
              </a:rPr>
              <a:t>Genre</a:t>
            </a:r>
            <a:r>
              <a:rPr lang="tr-TR" sz="800" dirty="0">
                <a:solidFill>
                  <a:schemeClr val="bg1"/>
                </a:solidFill>
                <a:latin typeface="Maven Pro" panose="020B0604020202020204" charset="-94"/>
              </a:rPr>
              <a:t> Distribution)</a:t>
            </a:r>
          </a:p>
        </p:txBody>
      </p:sp>
    </p:spTree>
    <p:extLst>
      <p:ext uri="{BB962C8B-B14F-4D97-AF65-F5344CB8AC3E}">
        <p14:creationId xmlns:p14="http://schemas.microsoft.com/office/powerpoint/2010/main" val="62120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6D19F-FD30-98BF-1A24-EE4FCF872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A81749-9BFF-81B9-BFA1-9AD9E893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400" dirty="0" err="1"/>
              <a:t>Numerical</a:t>
            </a:r>
            <a:r>
              <a:rPr lang="tr-TR" sz="1400" dirty="0"/>
              <a:t> </a:t>
            </a:r>
            <a:r>
              <a:rPr lang="tr-TR" sz="1400" dirty="0" err="1"/>
              <a:t>Variables</a:t>
            </a:r>
            <a:r>
              <a:rPr lang="tr-TR" sz="1400" dirty="0"/>
              <a:t> Analysis</a:t>
            </a:r>
            <a:br>
              <a:rPr lang="tr-TR" sz="1400" dirty="0"/>
            </a:br>
            <a:br>
              <a:rPr lang="tr-TR" sz="1400" dirty="0"/>
            </a:br>
            <a:endParaRPr lang="tr-TR" sz="1400" dirty="0"/>
          </a:p>
        </p:txBody>
      </p:sp>
      <p:pic>
        <p:nvPicPr>
          <p:cNvPr id="5" name="Resim 4" descr="ekran görüntüsü, öykü gelişim çizgisi; kumpas; grafiğini çıkarma, diyagram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C948202-DEF9-F5BE-526C-B019CE86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50" y="1153260"/>
            <a:ext cx="3066939" cy="2004277"/>
          </a:xfrm>
          <a:prstGeom prst="rect">
            <a:avLst/>
          </a:prstGeom>
        </p:spPr>
      </p:pic>
      <p:pic>
        <p:nvPicPr>
          <p:cNvPr id="9" name="Resim 8" descr="ekran görüntüsü, metin, dikdörtgen, diyagra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C186336-DD42-3567-F834-171F9F58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919" y="1153260"/>
            <a:ext cx="2650569" cy="2004277"/>
          </a:xfrm>
          <a:prstGeom prst="rect">
            <a:avLst/>
          </a:prstGeom>
        </p:spPr>
      </p:pic>
      <p:pic>
        <p:nvPicPr>
          <p:cNvPr id="13" name="Resim 12" descr="metin, ekran görüntüsü, diyagram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0751D8B-7442-ED68-A862-1D789231E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5" y="1153260"/>
            <a:ext cx="2683572" cy="2004277"/>
          </a:xfrm>
          <a:prstGeom prst="rect">
            <a:avLst/>
          </a:prstGeom>
        </p:spPr>
      </p:pic>
      <p:pic>
        <p:nvPicPr>
          <p:cNvPr id="15" name="Resim 14" descr="çizgi, öykü gelişim çizgisi; kumpas; grafiğini çıkarma, metin, ekran görüntüs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EDD67F3-7292-2A48-7ADB-9BD90F824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739" y="3437572"/>
            <a:ext cx="4252331" cy="1465898"/>
          </a:xfrm>
          <a:prstGeom prst="rect">
            <a:avLst/>
          </a:prstGeom>
        </p:spPr>
      </p:pic>
      <p:pic>
        <p:nvPicPr>
          <p:cNvPr id="17" name="Resim 16" descr="çizgi, öykü gelişim çizgisi; kumpas; grafiğini çıkarma, diyagram, ekran görüntüs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AE131FA-F934-6698-1510-026A132FC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48" y="3437573"/>
            <a:ext cx="4252332" cy="1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9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00EC0-1796-E59F-90DE-F89A302A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37DED6-9464-E7C3-3CF5-41ABA02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328" y="376045"/>
            <a:ext cx="6327340" cy="698400"/>
          </a:xfrm>
        </p:spPr>
        <p:txBody>
          <a:bodyPr/>
          <a:lstStyle/>
          <a:p>
            <a:r>
              <a:rPr lang="tr-TR" sz="1400" dirty="0"/>
              <a:t>4. </a:t>
            </a:r>
            <a:r>
              <a:rPr lang="tr-TR" sz="1400" dirty="0" err="1"/>
              <a:t>Correlation</a:t>
            </a:r>
            <a:r>
              <a:rPr lang="tr-TR" sz="1400" dirty="0"/>
              <a:t> Analysis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0391EBD-A00A-2A95-9082-45C74CE27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413" y="928076"/>
            <a:ext cx="5932447" cy="2445834"/>
          </a:xfrm>
        </p:spPr>
        <p:txBody>
          <a:bodyPr/>
          <a:lstStyle/>
          <a:p>
            <a:pPr algn="l">
              <a:buNone/>
            </a:pPr>
            <a:r>
              <a:rPr lang="en-US" sz="1400" b="1" dirty="0"/>
              <a:t>Strong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 err="1"/>
              <a:t>NA_Sales</a:t>
            </a:r>
            <a:r>
              <a:rPr lang="en-US" sz="1400" dirty="0"/>
              <a:t> vs </a:t>
            </a:r>
            <a:r>
              <a:rPr lang="en-US" sz="1400" dirty="0" err="1"/>
              <a:t>Global_Sales</a:t>
            </a:r>
            <a:r>
              <a:rPr lang="en-US" sz="1400" dirty="0"/>
              <a:t>: 0.96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 err="1"/>
              <a:t>EU_Sales</a:t>
            </a:r>
            <a:r>
              <a:rPr lang="en-US" sz="1400" dirty="0"/>
              <a:t> vs </a:t>
            </a:r>
            <a:r>
              <a:rPr lang="en-US" sz="1400" dirty="0" err="1"/>
              <a:t>Global_Sales</a:t>
            </a:r>
            <a:r>
              <a:rPr lang="en-US" sz="1400" dirty="0"/>
              <a:t>: 0.90</a:t>
            </a:r>
            <a:endParaRPr lang="tr-TR" sz="14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None/>
            </a:pPr>
            <a:r>
              <a:rPr lang="en-US" sz="1400" b="1" dirty="0"/>
              <a:t>Findings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Global sales are heavily influenced by North American and European sales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Strong positive correlation between regional sales</a:t>
            </a:r>
          </a:p>
          <a:p>
            <a:pPr algn="l"/>
            <a:endParaRPr lang="tr-TR" sz="1400" dirty="0"/>
          </a:p>
        </p:txBody>
      </p:sp>
      <p:grpSp>
        <p:nvGrpSpPr>
          <p:cNvPr id="816" name="Google Shape;6474;p80">
            <a:extLst>
              <a:ext uri="{FF2B5EF4-FFF2-40B4-BE49-F238E27FC236}">
                <a16:creationId xmlns:a16="http://schemas.microsoft.com/office/drawing/2014/main" id="{42EB9121-58EA-D3A7-4612-C945E4106756}"/>
              </a:ext>
            </a:extLst>
          </p:cNvPr>
          <p:cNvGrpSpPr/>
          <p:nvPr/>
        </p:nvGrpSpPr>
        <p:grpSpPr>
          <a:xfrm>
            <a:off x="6744829" y="495173"/>
            <a:ext cx="354778" cy="339271"/>
            <a:chOff x="5045500" y="842250"/>
            <a:chExt cx="503875" cy="481850"/>
          </a:xfrm>
        </p:grpSpPr>
        <p:sp>
          <p:nvSpPr>
            <p:cNvPr id="817" name="Google Shape;6475;p80">
              <a:extLst>
                <a:ext uri="{FF2B5EF4-FFF2-40B4-BE49-F238E27FC236}">
                  <a16:creationId xmlns:a16="http://schemas.microsoft.com/office/drawing/2014/main" id="{CD2E451E-93AE-C184-9966-B1FF1CD20BC1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8" name="Google Shape;6476;p80">
              <a:extLst>
                <a:ext uri="{FF2B5EF4-FFF2-40B4-BE49-F238E27FC236}">
                  <a16:creationId xmlns:a16="http://schemas.microsoft.com/office/drawing/2014/main" id="{0824537D-CEA3-839D-3273-44C37723B035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" name="Resim 4" descr="ekran görüntüsü, metin, kare, dikdörtge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FA2506F-AEFC-A1AF-08AB-98C9A6AC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23" y="2393795"/>
            <a:ext cx="3492877" cy="27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2241"/>
      </p:ext>
    </p:extLst>
  </p:cSld>
  <p:clrMapOvr>
    <a:masterClrMapping/>
  </p:clrMapOvr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1772</Words>
  <Application>Microsoft Office PowerPoint</Application>
  <PresentationFormat>Ekran Gösterisi (16:9)</PresentationFormat>
  <Paragraphs>346</Paragraphs>
  <Slides>44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44</vt:i4>
      </vt:variant>
    </vt:vector>
  </HeadingPairs>
  <TitlesOfParts>
    <vt:vector size="55" baseType="lpstr">
      <vt:lpstr>Roboto</vt:lpstr>
      <vt:lpstr>Muli</vt:lpstr>
      <vt:lpstr>Lato</vt:lpstr>
      <vt:lpstr>Press Start 2P</vt:lpstr>
      <vt:lpstr>Proxima Nova</vt:lpstr>
      <vt:lpstr>Proxima Nova Semibold</vt:lpstr>
      <vt:lpstr>Arial</vt:lpstr>
      <vt:lpstr>Maven Pro</vt:lpstr>
      <vt:lpstr>Segoe UI</vt:lpstr>
      <vt:lpstr>Super Pixel Vintage Gaming by Slidesgo</vt:lpstr>
      <vt:lpstr>Slidesgo Final Pages</vt:lpstr>
      <vt:lpstr> </vt:lpstr>
      <vt:lpstr>1-Game Identifiers:  2-Sales Data (in Millions):  3-Rating System:  Business Purpose of the Dataset:  -Marketing analysis:  -Platform strategies:  -Trend analysis:   -Success factors:      </vt:lpstr>
      <vt:lpstr>1. Data Reading and Sampling</vt:lpstr>
      <vt:lpstr>2. Missing Value Analysis and Cleaning</vt:lpstr>
      <vt:lpstr>PowerPoint Sunusu</vt:lpstr>
      <vt:lpstr>3. Exploratory Data Analysis (EDA)</vt:lpstr>
      <vt:lpstr>Categorical Variables Analysis </vt:lpstr>
      <vt:lpstr>Numerical Variables Analysis  </vt:lpstr>
      <vt:lpstr>4. Correlation Analysis</vt:lpstr>
      <vt:lpstr>PowerPoint Sunusu</vt:lpstr>
      <vt:lpstr>PowerPoint Sunusu</vt:lpstr>
      <vt:lpstr>6. Dendrogram Comparison</vt:lpstr>
      <vt:lpstr>Two Different Approaches</vt:lpstr>
      <vt:lpstr>PowerPoint Sunusu</vt:lpstr>
      <vt:lpstr>PowerPoint Sunusu</vt:lpstr>
      <vt:lpstr>Recommendations</vt:lpstr>
      <vt:lpstr>Regression Analysis</vt:lpstr>
      <vt:lpstr>Regression Analysis</vt:lpstr>
      <vt:lpstr>Applied Regression Models</vt:lpstr>
      <vt:lpstr>Regression Results and Interpretations</vt:lpstr>
      <vt:lpstr>Regression Visualizations</vt:lpstr>
      <vt:lpstr>KNN Optimization</vt:lpstr>
      <vt:lpstr>Classification Analysis</vt:lpstr>
      <vt:lpstr>Classification Analysis</vt:lpstr>
      <vt:lpstr>Classification Models and Results</vt:lpstr>
      <vt:lpstr>Cross-Validation &amp; Insights</vt:lpstr>
      <vt:lpstr>Cross-Validation &amp; Insights</vt:lpstr>
      <vt:lpstr>Comparative Analysis</vt:lpstr>
      <vt:lpstr>Dataset and Target Variable</vt:lpstr>
      <vt:lpstr>Dataset and Target Variable</vt:lpstr>
      <vt:lpstr>Feature Selection Methods</vt:lpstr>
      <vt:lpstr>Feature Selection Methods</vt:lpstr>
      <vt:lpstr>Optimal Number of Features</vt:lpstr>
      <vt:lpstr>Principal Component Analysis (PCA)</vt:lpstr>
      <vt:lpstr>PCA Classification Performance</vt:lpstr>
      <vt:lpstr>Feature Selection vs PCA</vt:lpstr>
      <vt:lpstr>Business Insights &amp; Applications</vt:lpstr>
      <vt:lpstr>Final Part</vt:lpstr>
      <vt:lpstr>Dataset and Preprocessing </vt:lpstr>
      <vt:lpstr>Feature Selection and Dimensionality Reduction </vt:lpstr>
      <vt:lpstr>Clustering Analysis </vt:lpstr>
      <vt:lpstr>Classification and Regression Models </vt:lpstr>
      <vt:lpstr>Results and Strategic Recommendations </vt:lpstr>
      <vt:lpstr>Thank you for listening..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yasin aydin</dc:creator>
  <cp:lastModifiedBy>Yvette Galsworthy</cp:lastModifiedBy>
  <cp:revision>15</cp:revision>
  <dcterms:modified xsi:type="dcterms:W3CDTF">2025-06-03T21:22:39Z</dcterms:modified>
</cp:coreProperties>
</file>